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94660"/>
  </p:normalViewPr>
  <p:slideViewPr>
    <p:cSldViewPr>
      <p:cViewPr varScale="1">
        <p:scale>
          <a:sx n="64" d="100"/>
          <a:sy n="64" d="100"/>
        </p:scale>
        <p:origin x="16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6EDBA3-8EA8-481E-9433-3CF6099C6F5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43233D-0D20-4247-B5C5-E2778EBC5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ороскоп\slide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83" r="3792"/>
          <a:stretch/>
        </p:blipFill>
        <p:spPr bwMode="auto">
          <a:xfrm>
            <a:off x="539552" y="395784"/>
            <a:ext cx="8093122" cy="61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5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ороскоп\chinese_zodiac_stencils_by_dianastoneman-d37hpx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53" y="394822"/>
            <a:ext cx="5640089" cy="42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5012" y="4653136"/>
            <a:ext cx="7539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Знаки китайского гороскопа:</a:t>
            </a:r>
            <a:endParaRPr lang="en-US" sz="28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Крыса, Бык, Тигр, Кролик (Кот), Дракон, Змея, Лошадь, Коза, </a:t>
            </a:r>
            <a:endParaRPr lang="en-US" sz="28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Обезьяна, Петух, Собака и Свинья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667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Гороскоп\slid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6" y="334354"/>
            <a:ext cx="3250069" cy="24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Гороскоп\slide_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9919"/>
          <a:stretch/>
        </p:blipFill>
        <p:spPr bwMode="auto">
          <a:xfrm>
            <a:off x="3006981" y="253406"/>
            <a:ext cx="3126623" cy="25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Гороскоп\slide_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"/>
          <a:stretch/>
        </p:blipFill>
        <p:spPr bwMode="auto">
          <a:xfrm>
            <a:off x="5929487" y="276896"/>
            <a:ext cx="3324014" cy="26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021" y="2954670"/>
            <a:ext cx="8892480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первую триаду входят</a:t>
            </a:r>
            <a:endParaRPr lang="en-US" sz="3200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Крыса, Дракон и Обезьяна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endParaRPr lang="en-US" sz="3200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Они энергичны и деятельны. Они могут быть очень добры или очень злы, но середины не знают.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10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Гороскоп\slid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r="6105"/>
          <a:stretch/>
        </p:blipFill>
        <p:spPr bwMode="auto">
          <a:xfrm>
            <a:off x="-33136" y="403912"/>
            <a:ext cx="3052258" cy="25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Гороскоп\slide_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9683"/>
          <a:stretch/>
        </p:blipFill>
        <p:spPr bwMode="auto">
          <a:xfrm>
            <a:off x="3053956" y="330894"/>
            <a:ext cx="3040483" cy="266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Гороскоп\slide_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9419"/>
          <a:stretch/>
        </p:blipFill>
        <p:spPr bwMode="auto">
          <a:xfrm>
            <a:off x="6228184" y="548680"/>
            <a:ext cx="2871946" cy="25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275" y="297079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Во вторую триаду входят</a:t>
            </a:r>
            <a:endParaRPr lang="en-US" sz="32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Бык, Змея и Петух. </a:t>
            </a:r>
            <a:endParaRPr lang="en-US" sz="32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Они завоевывают успех нелегким трудом, постоянными и неутомимыми усилиями. Их трудолюбие достойно похвалы, а умение планировать свои действия заслуживает восхищения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49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Гороскоп\slide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-1" r="7339" b="-4888"/>
          <a:stretch/>
        </p:blipFill>
        <p:spPr bwMode="auto">
          <a:xfrm>
            <a:off x="520706" y="395443"/>
            <a:ext cx="2845093" cy="25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Гороскоп\slide_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r="8059"/>
          <a:stretch/>
        </p:blipFill>
        <p:spPr bwMode="auto">
          <a:xfrm>
            <a:off x="3365799" y="409337"/>
            <a:ext cx="2800438" cy="24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Гороскоп\slide_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0"/>
          <a:stretch/>
        </p:blipFill>
        <p:spPr bwMode="auto">
          <a:xfrm>
            <a:off x="6144263" y="431385"/>
            <a:ext cx="2831249" cy="23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41" y="295156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Третью триаду составляют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Тигр, Лошадь и Собака. 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Им свойственно умение ловко вести беседу, убеждать людей, легко налаживать контакты. Каждый из них имеет много знакомых, но по-настоящему нуждается лишь в одном близком человеке.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875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Гороскоп\slide_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3898"/>
          <a:stretch/>
        </p:blipFill>
        <p:spPr bwMode="auto">
          <a:xfrm>
            <a:off x="0" y="449669"/>
            <a:ext cx="310435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Гороскоп\slide_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8327"/>
          <a:stretch/>
        </p:blipFill>
        <p:spPr bwMode="auto">
          <a:xfrm>
            <a:off x="2830283" y="386662"/>
            <a:ext cx="3166281" cy="26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Гороскоп\slide_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6434"/>
          <a:stretch/>
        </p:blipFill>
        <p:spPr bwMode="auto">
          <a:xfrm>
            <a:off x="5900975" y="449669"/>
            <a:ext cx="3165799" cy="26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52935"/>
            <a:ext cx="8856984" cy="359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Четвертая триада — </a:t>
            </a:r>
          </a:p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Кролик (Кот), Коза и Свинья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Их отличает стремление к красивой жизни, сильно развитое чувство прекрасного и ярко выраженные творческие способности. Все они артистичны, обладают прекрасной интуицией и хорошими манерами.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25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276" y="3212976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Китайский гороскоп по годам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поможет Вам лучше познать себя и узнать черты характера своих знакомых. Также с помощью китайского гороскопа можно выяснить Вашу совместимость с другими людьми и узнать, как сгладить негативные моменты в общении и усилить положительные.</a:t>
            </a:r>
            <a:endParaRPr lang="ru-RU" sz="2800" dirty="0"/>
          </a:p>
        </p:txBody>
      </p:sp>
      <p:pic>
        <p:nvPicPr>
          <p:cNvPr id="1026" name="Picture 2" descr="F:\Гороскоп\chinese_zodiac_stencils_by_dianastoneman-d37hpx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496"/>
            <a:ext cx="3615784" cy="27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73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140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23</cp:revision>
  <dcterms:created xsi:type="dcterms:W3CDTF">2002-12-31T22:59:11Z</dcterms:created>
  <dcterms:modified xsi:type="dcterms:W3CDTF">2019-06-19T10:12:27Z</dcterms:modified>
</cp:coreProperties>
</file>