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4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00"/>
    <a:srgbClr val="491403"/>
    <a:srgbClr val="040E08"/>
    <a:srgbClr val="B92D14"/>
    <a:srgbClr val="35759D"/>
    <a:srgbClr val="35B19D"/>
    <a:srgbClr val="3A1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200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9F296-7F3D-4745-AC0A-783D2DAB8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378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3EFB1-18EE-4A8F-B4A9-19CF8B2A991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5344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00300"/>
            <a:ext cx="8534400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717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350" y="914400"/>
            <a:ext cx="63627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914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09800"/>
            <a:ext cx="6858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&#1043;&#1086;&#1088;&#1075;%20&#1054;&#1084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534400" cy="70485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00"/>
                </a:solidFill>
              </a:rPr>
              <a:t>Повторение. </a:t>
            </a:r>
            <a:br>
              <a:rPr lang="ru-RU" sz="5400" b="1" dirty="0" smtClean="0">
                <a:solidFill>
                  <a:srgbClr val="000000"/>
                </a:solidFill>
              </a:rPr>
            </a:br>
            <a:r>
              <a:rPr lang="ru-RU" sz="5400" b="1" dirty="0" smtClean="0">
                <a:solidFill>
                  <a:srgbClr val="000000"/>
                </a:solidFill>
              </a:rPr>
              <a:t>Законы постоянного тока</a:t>
            </a:r>
            <a:endParaRPr lang="ru-RU" sz="5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kb.xn----itbkcijdbf2ab0f9b.xn--p1ai/upload/iblock/3b6/3b676f09486403f2a6aefdcae2548c7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928670"/>
            <a:ext cx="4071934" cy="349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notatka.at.ua/_pu/18/s572222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00174"/>
            <a:ext cx="3357586" cy="188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21495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</a:rPr>
              <a:t>ЭЛЕКТРИЧЕСКИЙ КЛЮЧ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nteractiv63.ru/wp-content/uploads/2016/10/lab-fiz-0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im0-tub-by.yandex.net/i?id=c2055b34d222f48a0894346fc32166ac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785926"/>
            <a:ext cx="4738668" cy="169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4572008"/>
            <a:ext cx="3879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РЕЗИСТОР</a:t>
            </a:r>
            <a:endParaRPr lang="ru-RU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79b/000e5f7a-455a1d54/hello_html_17b92a5e.png"/>
          <p:cNvPicPr>
            <a:picLocks noChangeAspect="1" noChangeArrowheads="1"/>
          </p:cNvPicPr>
          <p:nvPr/>
        </p:nvPicPr>
        <p:blipFill>
          <a:blip r:embed="rId2" cstate="screen"/>
          <a:srcRect l="8438" t="15000" r="61562" b="22499"/>
          <a:stretch>
            <a:fillRect/>
          </a:stretch>
        </p:blipFill>
        <p:spPr bwMode="auto">
          <a:xfrm>
            <a:off x="6072198" y="1071546"/>
            <a:ext cx="228601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white-santa.ru/wp-content/uploads/2013/10/lampa-nakalivani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142984"/>
            <a:ext cx="4490387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5072074"/>
            <a:ext cx="4452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00"/>
                </a:solidFill>
              </a:rPr>
              <a:t>ЛАМПОЧКА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0"/>
            <a:ext cx="57214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ГЕОРГ ОМ</a:t>
            </a:r>
            <a:endParaRPr lang="ru-RU" sz="8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орг 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14422"/>
            <a:ext cx="8715436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7" y="1000108"/>
            <a:ext cx="921354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В ГРУППАХ ПО 4 ЧЕЛОВЕКА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rgbClr val="FFFF00"/>
                </a:solidFill>
              </a:rPr>
              <a:t>ОПРЕДЕЛИТЕ ЦЕНУ ДЕЛЕНИЯ ПРИБОРОВ</a:t>
            </a:r>
          </a:p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solidFill>
                  <a:srgbClr val="FFFF00"/>
                </a:solidFill>
              </a:rPr>
              <a:t>СОБЕРИТЕ ЭЛЕКТРИЧЕСКУЮ ЦЕПЬ</a:t>
            </a:r>
          </a:p>
          <a:p>
            <a:pPr marL="457200" indent="-457200">
              <a:lnSpc>
                <a:spcPct val="150000"/>
              </a:lnSpc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rgbClr val="FFFF00"/>
                </a:solidFill>
              </a:rPr>
              <a:t>ЗАПИШИТЕ ПОКАЗАНИЯ ПРИБОРОВ</a:t>
            </a:r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6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из централизованного тестирования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8143932" cy="18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36" y="3929066"/>
            <a:ext cx="3740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0000"/>
                </a:solidFill>
              </a:rPr>
              <a:t>РТ - 2017 </a:t>
            </a:r>
          </a:p>
          <a:p>
            <a:pPr algn="ctr"/>
            <a:r>
              <a:rPr lang="ru-RU" sz="6000" dirty="0" smtClean="0">
                <a:solidFill>
                  <a:srgbClr val="000000"/>
                </a:solidFill>
              </a:rPr>
              <a:t>1 этап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6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из централизованного тестирования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14488"/>
            <a:ext cx="82608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4214818"/>
            <a:ext cx="3346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РТ – 2016</a:t>
            </a:r>
          </a:p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2 этап</a:t>
            </a:r>
            <a:endParaRPr lang="ru-RU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6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из централизованного тестирования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1643050"/>
            <a:ext cx="854398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4000504"/>
            <a:ext cx="3346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РТ – 2017</a:t>
            </a:r>
          </a:p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2 этап</a:t>
            </a:r>
            <a:endParaRPr lang="ru-RU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85794"/>
            <a:ext cx="4893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00"/>
                </a:solidFill>
              </a:rPr>
              <a:t>РЕФЛЕКСИЯ</a:t>
            </a:r>
            <a:endParaRPr lang="ru-RU" sz="60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http://stikr.ru/img/487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928802"/>
            <a:ext cx="1076325" cy="111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by.yandex.net/i?id=03fd19f2169894c0b5fd7eadebee5aa4&amp;n=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1468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by.yandex.net/i?id=f7b419d07366b3d8ce7a964fcf65a1b9-l&amp;n=1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643446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2000240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ничего не понравилось.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ждал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когда закончится урок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286124"/>
            <a:ext cx="6658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было очень интересно!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 выполню творческое задание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786322"/>
            <a:ext cx="688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все равно. Обычный урок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928670"/>
            <a:ext cx="5763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</a:rPr>
              <a:t>Домашнее задание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84110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Зарядите мобильный телефон с помощью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000000"/>
                </a:solidFill>
              </a:rPr>
              <a:t>Половинки яблока и половинки апельсина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000000"/>
                </a:solidFill>
              </a:rPr>
              <a:t>Медной и цинковой монетки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000000"/>
                </a:solidFill>
              </a:rPr>
              <a:t>Зарядного устройства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000000"/>
                </a:solidFill>
              </a:rPr>
              <a:t>Мобильного телефона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928802"/>
          <a:ext cx="8858280" cy="27860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71570"/>
                <a:gridCol w="628915"/>
                <a:gridCol w="658106"/>
                <a:gridCol w="925484"/>
                <a:gridCol w="914502"/>
                <a:gridCol w="1016397"/>
                <a:gridCol w="857256"/>
                <a:gridCol w="525625"/>
                <a:gridCol w="1046011"/>
                <a:gridCol w="1214414"/>
              </a:tblGrid>
              <a:tr h="107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название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сила тока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заряд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сопротивление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</a:rPr>
                        <a:t>напряжение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промежуток времени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количество электронов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длина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площадь поперечного сечения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удельное сопротивление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</a:tr>
              <a:tr h="85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</a:rPr>
                        <a:t>обозначение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</a:tr>
              <a:tr h="85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</a:rPr>
                        <a:t>единица измерения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642918"/>
            <a:ext cx="41869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Входной контроль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Заполните таблицу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571612"/>
          <a:ext cx="8858280" cy="45303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71570"/>
                <a:gridCol w="628915"/>
                <a:gridCol w="658106"/>
                <a:gridCol w="925484"/>
                <a:gridCol w="914502"/>
                <a:gridCol w="1016397"/>
                <a:gridCol w="857256"/>
                <a:gridCol w="525625"/>
                <a:gridCol w="1046011"/>
                <a:gridCol w="1214414"/>
              </a:tblGrid>
              <a:tr h="39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название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сила тока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заряд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сопротивление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</a:rPr>
                        <a:t>напряжение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промежуток времени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количество электронов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длина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площадь поперечного сечения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</a:rPr>
                        <a:t>удельное сопротивление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</a:tr>
              <a:tr h="586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</a:rPr>
                        <a:t>обозначение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3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ρ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/>
                </a:tc>
              </a:tr>
              <a:tr h="2299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</a:rPr>
                        <a:t>единица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</a:rPr>
                        <a:t>измерения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3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3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00" marR="48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84" y="857232"/>
            <a:ext cx="472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8" y="1428736"/>
          <a:ext cx="8715437" cy="42148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4448"/>
                <a:gridCol w="1143008"/>
                <a:gridCol w="1790090"/>
                <a:gridCol w="1496058"/>
                <a:gridCol w="1785950"/>
                <a:gridCol w="1285883"/>
              </a:tblGrid>
              <a:tr h="2211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величина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сила тока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электрический заряд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закон Ома для участка цепи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электрическое сопротивление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площадь круга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</a:tr>
              <a:tr h="200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71604" y="714356"/>
            <a:ext cx="6340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 группах по 2 человека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571612"/>
          <a:ext cx="8644000" cy="32861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85884"/>
                <a:gridCol w="1285884"/>
                <a:gridCol w="1541783"/>
                <a:gridCol w="1603896"/>
                <a:gridCol w="1640667"/>
                <a:gridCol w="1285886"/>
              </a:tblGrid>
              <a:tr h="172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величина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сила тока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электрический заряд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закон Ома для участка цепи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электрическое сопротивление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площадь круга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</a:tr>
              <a:tr h="15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формула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 = q/t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q = </a:t>
                      </a:r>
                      <a:r>
                        <a:rPr lang="en-US" sz="2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N∙e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 = U/R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l-GR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ρ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L/S</a:t>
                      </a:r>
                      <a:endParaRPr lang="ru-RU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 = </a:t>
                      </a:r>
                      <a:r>
                        <a:rPr lang="el-GR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π∙</a:t>
                      </a:r>
                      <a:r>
                        <a:rPr 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400" kern="120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02" marR="63002" marT="0" marB="0"/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571736" y="785794"/>
            <a:ext cx="49394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ПРАВИЛЬНЫЙ ОТВЕТ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857232"/>
            <a:ext cx="4950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графиками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/R </a:t>
            </a:r>
            <a:endParaRPr lang="ru-RU" sz="7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000240"/>
            <a:ext cx="4592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прямая зависимость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714752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929066"/>
            <a:ext cx="49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обратная зависимость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by.yandex.net/i?id=8c80b6847d4c72b5e5b0ce1d6e8e1899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0"/>
            <a:ext cx="2628801" cy="281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im0-tub-by.yandex.net/i?id=fb9beaed4398692df105a66d664cee7e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1142984"/>
            <a:ext cx="45720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4143380"/>
            <a:ext cx="55340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</a:rPr>
              <a:t>АМПЕРМЕТР</a:t>
            </a:r>
            <a:endParaRPr lang="ru-RU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s.ru.prom.st/13388122_w640_h640_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000108"/>
            <a:ext cx="3727466" cy="387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tvov.ru/tw_files2/urls_1/10/d-9750/9750_html_198c628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14422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71670" y="5072074"/>
            <a:ext cx="4800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00"/>
                </a:solidFill>
              </a:rPr>
              <a:t>ВОЛЬТМЕТР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lavuchsnab.ru/images/000/626/308/626308/560x420no_crop/desktop_horizont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00108"/>
            <a:ext cx="533400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s://allyslide.com/thumbs/a228db34689745e977c01c546d42cc2d/img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142984"/>
            <a:ext cx="3000396" cy="36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5072074"/>
            <a:ext cx="6563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0000"/>
                </a:solidFill>
              </a:rPr>
              <a:t>ИСТОЧНИК ТОКА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DE5204"/>
      </a:lt2>
      <a:accent1>
        <a:srgbClr val="ED5F07"/>
      </a:accent1>
      <a:accent2>
        <a:srgbClr val="FA7E32"/>
      </a:accent2>
      <a:accent3>
        <a:srgbClr val="FFFFFF"/>
      </a:accent3>
      <a:accent4>
        <a:srgbClr val="404040"/>
      </a:accent4>
      <a:accent5>
        <a:srgbClr val="F4B6AA"/>
      </a:accent5>
      <a:accent6>
        <a:srgbClr val="E3722C"/>
      </a:accent6>
      <a:hlink>
        <a:srgbClr val="C4C4C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9B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8C2C"/>
        </a:accent6>
        <a:hlink>
          <a:srgbClr val="FFA8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85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67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C4C4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302</TotalTime>
  <Words>248</Words>
  <Application>Microsoft Office PowerPoint</Application>
  <PresentationFormat>Экран (4:3)</PresentationFormat>
  <Paragraphs>120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</vt:lpstr>
      <vt:lpstr>Повторение.  Законы постоянного тока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 физическое явление или закон</dc:title>
  <dc:creator>Admin</dc:creator>
  <cp:lastModifiedBy>admin</cp:lastModifiedBy>
  <cp:revision>57</cp:revision>
  <dcterms:created xsi:type="dcterms:W3CDTF">2018-01-21T17:00:09Z</dcterms:created>
  <dcterms:modified xsi:type="dcterms:W3CDTF">2020-04-15T14:52:46Z</dcterms:modified>
</cp:coreProperties>
</file>