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68" r:id="rId7"/>
    <p:sldId id="270" r:id="rId8"/>
    <p:sldId id="269" r:id="rId9"/>
    <p:sldId id="271" r:id="rId10"/>
    <p:sldId id="272" r:id="rId11"/>
    <p:sldId id="277" r:id="rId12"/>
    <p:sldId id="278" r:id="rId13"/>
    <p:sldId id="279" r:id="rId14"/>
    <p:sldId id="280" r:id="rId15"/>
    <p:sldId id="273" r:id="rId16"/>
    <p:sldId id="281" r:id="rId17"/>
    <p:sldId id="287" r:id="rId18"/>
    <p:sldId id="282" r:id="rId19"/>
    <p:sldId id="284" r:id="rId20"/>
    <p:sldId id="283" r:id="rId21"/>
    <p:sldId id="285" r:id="rId22"/>
    <p:sldId id="286" r:id="rId23"/>
    <p:sldId id="276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0D1D51"/>
    <a:srgbClr val="2C567A"/>
    <a:srgbClr val="0072C7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949" autoAdjust="0"/>
  </p:normalViewPr>
  <p:slideViewPr>
    <p:cSldViewPr snapToGrid="0" showGuides="1">
      <p:cViewPr varScale="1">
        <p:scale>
          <a:sx n="126" d="100"/>
          <a:sy n="126" d="100"/>
        </p:scale>
        <p:origin x="-2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времени в неделю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7030A0"/>
                  </a:gs>
                  <a:gs pos="64000">
                    <a:srgbClr val="7030A0"/>
                  </a:gs>
                  <a:gs pos="91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FD-4A4F-9939-C9D872DD3283}"/>
              </c:ext>
            </c:extLst>
          </c:dPt>
          <c:dPt>
            <c:idx val="1"/>
            <c:spPr>
              <a:gradFill>
                <a:gsLst>
                  <a:gs pos="0">
                    <a:schemeClr val="accent3">
                      <a:lumMod val="75000"/>
                    </a:schemeClr>
                  </a:gs>
                  <a:gs pos="35000">
                    <a:schemeClr val="bg2">
                      <a:lumMod val="2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FD-4A4F-9939-C9D872DD3283}"/>
              </c:ext>
            </c:extLst>
          </c:dPt>
          <c:dPt>
            <c:idx val="2"/>
            <c:spPr>
              <a:gradFill>
                <a:gsLst>
                  <a:gs pos="0">
                    <a:srgbClr val="0070C0"/>
                  </a:gs>
                  <a:gs pos="0">
                    <a:srgbClr val="0070C0"/>
                  </a:gs>
                  <a:gs pos="91000">
                    <a:srgbClr val="0070C0"/>
                  </a:gs>
                  <a:gs pos="0">
                    <a:schemeClr val="bg1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FD-4A4F-9939-C9D872DD3283}"/>
              </c:ext>
            </c:extLst>
          </c:dPt>
          <c:dPt>
            <c:idx val="3"/>
            <c:spPr>
              <a:gradFill>
                <a:gsLst>
                  <a:gs pos="0">
                    <a:srgbClr val="FF0000"/>
                  </a:gs>
                  <a:gs pos="0">
                    <a:srgbClr val="FFFF00"/>
                  </a:gs>
                  <a:gs pos="91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FD-4A4F-9939-C9D872DD3283}"/>
              </c:ext>
            </c:extLst>
          </c:dPt>
          <c:dPt>
            <c:idx val="4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78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FD-4A4F-9939-C9D872DD3283}"/>
              </c:ext>
            </c:extLst>
          </c:dPt>
          <c:dPt>
            <c:idx val="5"/>
            <c:spPr>
              <a:gradFill>
                <a:gsLst>
                  <a:gs pos="0">
                    <a:srgbClr val="FFFF00"/>
                  </a:gs>
                  <a:gs pos="64000">
                    <a:srgbClr val="FFFF00"/>
                  </a:gs>
                  <a:gs pos="91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FD-4A4F-9939-C9D872DD3283}"/>
              </c:ext>
            </c:extLst>
          </c:dPt>
          <c:dPt>
            <c:idx val="6"/>
            <c:spPr>
              <a:gradFill>
                <a:gsLst>
                  <a:gs pos="0">
                    <a:srgbClr val="92D050"/>
                  </a:gs>
                  <a:gs pos="64000">
                    <a:srgbClr val="92D050"/>
                  </a:gs>
                  <a:gs pos="100000">
                    <a:srgbClr val="00B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2FD-4A4F-9939-C9D872DD3283}"/>
              </c:ext>
            </c:extLst>
          </c:dPt>
          <c:dPt>
            <c:idx val="7"/>
            <c:spPr>
              <a:gradFill>
                <a:gsLst>
                  <a:gs pos="0">
                    <a:srgbClr val="002060"/>
                  </a:gs>
                  <a:gs pos="62000">
                    <a:srgbClr val="0C2FC4"/>
                  </a:gs>
                  <a:gs pos="69000">
                    <a:srgbClr val="1F47F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2FD-4A4F-9939-C9D872DD3283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019F66-4E16-4389-AA32-175D9332CD7D}" type="CATEGORYNAME">
                      <a:rPr lang="ru-RU" sz="1800" b="1">
                        <a:ln>
                          <a:noFill/>
                        </a:ln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t>
</a:t>
                    </a:r>
                    <a:fld id="{9933FE77-5717-4373-AF6D-48663851C16A}" type="PERCENTAGE">
                      <a:rPr lang="ru-RU" baseline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ln>
                        <a:noFill/>
                      </a:ln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out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F2A9F1-EA66-44FA-94CD-E0B1C074B344}" type="CATEGORYNAME">
                      <a:rPr lang="ru-RU" sz="1600" b="1">
                        <a:ln>
                          <a:noFill/>
                        </a:ln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t>
</a:t>
                    </a:r>
                    <a:fld id="{00BF3083-64BE-40B0-96EB-54185DC17403}" type="PERCENTAGE">
                      <a:rPr lang="ru-RU" baseline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ln>
                        <a:noFill/>
                      </a:ln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out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67F32C-B888-4E76-8A29-E771CFCAE111}" type="CATEGORYNAME">
                      <a:rPr lang="ru-RU" sz="1400" b="1">
                        <a:ln>
                          <a:noFill/>
                        </a:ln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t>
</a:t>
                    </a:r>
                    <a:fld id="{C08D114A-CF91-49ED-B4D3-FABD2A5FB97D}" type="PERCENTAGE">
                      <a:rPr lang="ru-RU" baseline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ln>
                        <a:noFill/>
                      </a:ln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out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495939738641843"/>
                  <c:y val="-7.420678713518523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177100-96E3-4AD2-BF64-29AB8B8430C3}" type="CATEGORYNAME">
                      <a:rPr lang="ru-RU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t>
</a:t>
                    </a:r>
                    <a:fld id="{85CD3D49-C28B-4C73-B59E-DB5B42C49566}" type="PERCENTAGE"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ln>
                        <a:noFill/>
                      </a:ln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489"/>
                        <a:gd name="adj2" fmla="val -10192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220285256321999"/>
                      <c:h val="8.797188341138001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6.2584367469178896E-3"/>
                  <c:y val="2.597622178158023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4BC3E5-FFCA-468B-ADCE-CECBC61DE128}" type="CATEGORYNAME">
                      <a:rPr lang="ru-RU" sz="1400" b="1">
                        <a:ln>
                          <a:noFill/>
                        </a:ln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t>
</a:t>
                    </a:r>
                    <a:fld id="{09E09665-22CC-4158-95BD-3C6E40F553A3}" type="PERCENTAGE">
                      <a:rPr lang="ru-RU" baseline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ln>
                        <a:noFill/>
                      </a:ln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875971599924513"/>
                      <c:h val="0.123773412508506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1775826718799077E-2"/>
                  <c:y val="-3.057583827612120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AEC2BB-6CA9-49C6-B485-8A04A3283F99}" type="CATEGORYNAME">
                      <a:rPr lang="ru-RU" sz="1400" b="1">
                        <a:ln>
                          <a:noFill/>
                        </a:ln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t>
</a:t>
                    </a:r>
                    <a:fld id="{1BB6EFE0-DC13-48F1-BB6C-E13750CC49EF}" type="PERCENTAGE">
                      <a:rPr lang="ru-RU" baseline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ln>
                        <a:noFill/>
                      </a:ln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293932568169268"/>
                      <c:h val="9.276691180010249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8BD136-64F3-43CC-A278-5E1C76ACE1E0}" type="CATEGORYNAME">
                      <a:rPr lang="ru-RU" sz="1400" b="1">
                        <a:ln>
                          <a:noFill/>
                        </a:ln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t>
</a:t>
                    </a:r>
                    <a:fld id="{C08FD656-ED28-4534-9FA2-84738BC25FFF}" type="PERCENTAGE">
                      <a:rPr lang="ru-RU" baseline="0">
                        <a:ln>
                          <a:noFill/>
                        </a:ln>
                        <a:solidFill>
                          <a:srgbClr val="002060"/>
                        </a:solidFill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ln>
                        <a:noFill/>
                      </a:ln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out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1.7138793577533836E-2"/>
                  <c:y val="2.76406728990428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AD97B0-BCCA-46FA-9F21-7A437B7BCCE6}" type="CATEGORYNAME">
                      <a:rPr lang="ru-RU" sz="1800" b="1">
                        <a:latin typeface="Bookman Old Style" panose="02050604050505020204" pitchFamily="18" charset="0"/>
                      </a:rPr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4460B4E-0429-4940-A89B-CAC68B8B0F7B}" type="PERCENTAGE">
                      <a:rPr lang="ru-RU" baseline="0"/>
                      <a:pPr>
                        <a:defRPr sz="1197" b="0" i="0" u="none" strike="noStrike" kern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prstClr val="white">
                    <a:lumMod val="85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algn="ctr" rotWithShape="0">
                    <a:srgbClr val="5B9BD5">
                      <a:lumMod val="7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2FD-4A4F-9939-C9D872DD328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4273"/>
                        <a:gd name="adj2" fmla="val 8754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8402438960458"/>
                      <c:h val="0.1527320060070434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outerShdw blurRad="50800" dist="50800" dir="5400000" algn="ctr" rotWithShape="0">
                  <a:srgbClr val="5B9BD5">
                    <a:lumMod val="7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Сон </c:v>
                </c:pt>
                <c:pt idx="1">
                  <c:v>Дорога</c:v>
                </c:pt>
                <c:pt idx="2">
                  <c:v>Еда</c:v>
                </c:pt>
                <c:pt idx="3">
                  <c:v>Работа</c:v>
                </c:pt>
                <c:pt idx="4">
                  <c:v>Домашние дела</c:v>
                </c:pt>
                <c:pt idx="5">
                  <c:v>Увлечения</c:v>
                </c:pt>
                <c:pt idx="6">
                  <c:v>Семья</c:v>
                </c:pt>
                <c:pt idx="7">
                  <c:v>Самообразование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24.4</c:v>
                </c:pt>
                <c:pt idx="1">
                  <c:v>3.5</c:v>
                </c:pt>
                <c:pt idx="2">
                  <c:v>5.3</c:v>
                </c:pt>
                <c:pt idx="3">
                  <c:v>26.7</c:v>
                </c:pt>
                <c:pt idx="4">
                  <c:v>3.5</c:v>
                </c:pt>
                <c:pt idx="5">
                  <c:v>4.0999999999999996</c:v>
                </c:pt>
                <c:pt idx="6">
                  <c:v>16</c:v>
                </c:pt>
                <c:pt idx="7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2FD-4A4F-9939-C9D872DD328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95A5E-1923-4630-B546-84B01C0E1E42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5E748C-5340-41E1-8964-4994921095CA}">
      <dgm:prSet phldrT="[Текст]" custT="1"/>
      <dgm:spPr/>
      <dgm:t>
        <a:bodyPr/>
        <a:lstStyle/>
        <a:p>
          <a:r>
            <a:rPr lang="ru-RU" sz="1600" b="1" u="sng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«</a:t>
          </a:r>
          <a:r>
            <a:rPr lang="ru-RU" sz="1600" b="1" u="sng" dirty="0" err="1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Машека</a:t>
          </a:r>
          <a:r>
            <a:rPr lang="ru-RU" sz="1600" b="1" u="sng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»</a:t>
          </a:r>
        </a:p>
      </dgm:t>
    </dgm:pt>
    <dgm:pt modelId="{51EF2377-EE09-4554-997B-DEF216BC6736}" type="parTrans" cxnId="{1D17C704-7024-427A-830A-FA336DBC122E}">
      <dgm:prSet/>
      <dgm:spPr/>
      <dgm:t>
        <a:bodyPr/>
        <a:lstStyle/>
        <a:p>
          <a:endParaRPr lang="ru-RU"/>
        </a:p>
      </dgm:t>
    </dgm:pt>
    <dgm:pt modelId="{5BE4FCA3-A474-4E4A-93E5-937F63D8C37C}" type="sibTrans" cxnId="{1D17C704-7024-427A-830A-FA336DBC122E}">
      <dgm:prSet/>
      <dgm:spPr/>
      <dgm:t>
        <a:bodyPr/>
        <a:lstStyle/>
        <a:p>
          <a:endParaRPr lang="ru-RU"/>
        </a:p>
      </dgm:t>
    </dgm:pt>
    <dgm:pt modelId="{874C7211-1585-4FB4-9CFD-E7673B9B75D7}">
      <dgm:prSet phldrT="[Текст]" custT="1"/>
      <dgm:spPr/>
      <dgm:t>
        <a:bodyPr/>
        <a:lstStyle/>
        <a:p>
          <a:pPr algn="r"/>
          <a:r>
            <a:rPr lang="ru-RU" sz="1200" b="1" u="sng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Роспись по </a:t>
          </a:r>
          <a:r>
            <a:rPr lang="ru-RU" sz="1200" b="1" u="sng" dirty="0" smtClean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стеклу Тукан</a:t>
          </a:r>
          <a:endParaRPr lang="ru-RU" sz="1200" b="1" u="sng" dirty="0">
            <a:solidFill>
              <a:schemeClr val="accent5">
                <a:lumMod val="75000"/>
              </a:schemeClr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000B723F-57D0-45D5-94B4-4307B24E29B2}" type="parTrans" cxnId="{A427181A-9F8F-4306-B1BD-ADB6184F475D}">
      <dgm:prSet/>
      <dgm:spPr/>
      <dgm:t>
        <a:bodyPr/>
        <a:lstStyle/>
        <a:p>
          <a:endParaRPr lang="ru-RU"/>
        </a:p>
      </dgm:t>
    </dgm:pt>
    <dgm:pt modelId="{DAE383B2-59D6-40B5-891D-7E856A2B2CFA}" type="sibTrans" cxnId="{A427181A-9F8F-4306-B1BD-ADB6184F475D}">
      <dgm:prSet/>
      <dgm:spPr/>
      <dgm:t>
        <a:bodyPr/>
        <a:lstStyle/>
        <a:p>
          <a:endParaRPr lang="ru-RU"/>
        </a:p>
      </dgm:t>
    </dgm:pt>
    <dgm:pt modelId="{67CF1770-5B9C-4419-9828-17BC3E349BB6}">
      <dgm:prSet phldrT="[Текст]" custT="1"/>
      <dgm:spPr/>
      <dgm:t>
        <a:bodyPr/>
        <a:lstStyle/>
        <a:p>
          <a:pPr algn="r"/>
          <a:r>
            <a:rPr lang="ru-RU" sz="1400" b="1" u="sng" dirty="0" err="1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Иосифовский</a:t>
          </a:r>
          <a:r>
            <a:rPr lang="ru-RU" sz="1400" b="1" u="sng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 собор </a:t>
          </a:r>
          <a:r>
            <a:rPr lang="en-US" sz="1400" b="1" u="sng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XVIII</a:t>
          </a:r>
          <a:r>
            <a:rPr lang="en-US" sz="1050" b="1" u="sng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ru-RU" sz="1050" b="1" u="sng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в.</a:t>
          </a:r>
        </a:p>
      </dgm:t>
    </dgm:pt>
    <dgm:pt modelId="{85B72EB0-1652-4047-B68B-942888675773}" type="parTrans" cxnId="{076E9B2A-513C-479A-B05C-01AC5CB0429D}">
      <dgm:prSet/>
      <dgm:spPr/>
      <dgm:t>
        <a:bodyPr/>
        <a:lstStyle/>
        <a:p>
          <a:endParaRPr lang="ru-RU"/>
        </a:p>
      </dgm:t>
    </dgm:pt>
    <dgm:pt modelId="{F598105B-9104-43EB-B7FD-DBE27222D71A}" type="sibTrans" cxnId="{076E9B2A-513C-479A-B05C-01AC5CB0429D}">
      <dgm:prSet/>
      <dgm:spPr/>
      <dgm:t>
        <a:bodyPr/>
        <a:lstStyle/>
        <a:p>
          <a:endParaRPr lang="ru-RU"/>
        </a:p>
      </dgm:t>
    </dgm:pt>
    <dgm:pt modelId="{53D18E32-8657-437B-92FF-71AFA7A943CC}" type="pres">
      <dgm:prSet presAssocID="{71F95A5E-1923-4630-B546-84B01C0E1E4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92416B0-B239-45F5-A98D-1F5AA8FEC346}" type="pres">
      <dgm:prSet presAssocID="{A15E748C-5340-41E1-8964-4994921095CA}" presName="composite" presStyleCnt="0"/>
      <dgm:spPr/>
    </dgm:pt>
    <dgm:pt modelId="{245664A7-9984-4D46-B509-8A29EB960325}" type="pres">
      <dgm:prSet presAssocID="{A15E748C-5340-41E1-8964-4994921095CA}" presName="Image" presStyleLbl="alignNode1" presStyleIdx="0" presStyleCnt="3" custScaleX="131005" custScaleY="134357" custLinFactX="-40442" custLinFactNeighborX="-100000" custLinFactNeighborY="-70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A557C748-D2B4-4886-ACFD-B15DA11327AB}" type="pres">
      <dgm:prSet presAssocID="{A15E748C-5340-41E1-8964-4994921095CA}" presName="Parent" presStyleLbl="revTx" presStyleIdx="0" presStyleCnt="3" custAng="5400000" custScaleX="139759" custScaleY="109055" custLinFactX="-168435" custLinFactNeighborX="-200000" custLinFactNeighborY="-91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97E1-EB62-4C3C-89C9-2231363D4B7C}" type="pres">
      <dgm:prSet presAssocID="{5BE4FCA3-A474-4E4A-93E5-937F63D8C37C}" presName="sibTrans" presStyleCnt="0"/>
      <dgm:spPr/>
    </dgm:pt>
    <dgm:pt modelId="{DB46DE98-2720-4A16-9004-63073674D5FF}" type="pres">
      <dgm:prSet presAssocID="{874C7211-1585-4FB4-9CFD-E7673B9B75D7}" presName="composite" presStyleCnt="0"/>
      <dgm:spPr/>
    </dgm:pt>
    <dgm:pt modelId="{E1B264F2-A79F-454E-9B15-B978B000761A}" type="pres">
      <dgm:prSet presAssocID="{874C7211-1585-4FB4-9CFD-E7673B9B75D7}" presName="Image" presStyleLbl="alignNode1" presStyleIdx="1" presStyleCnt="3" custAng="5400000" custScaleX="143680" custScaleY="178478" custLinFactNeighborX="14757" custLinFactNeighborY="-24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60A04A44-EE91-499A-881A-725B6E26F1D2}" type="pres">
      <dgm:prSet presAssocID="{874C7211-1585-4FB4-9CFD-E7673B9B75D7}" presName="Parent" presStyleLbl="revTx" presStyleIdx="1" presStyleCnt="3" custAng="5400000" custScaleX="165857" custLinFactX="-200000" custLinFactNeighborX="-255978" custLinFactNeighborY="-5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6BF8-A6F2-492F-A84B-2961133210BC}" type="pres">
      <dgm:prSet presAssocID="{DAE383B2-59D6-40B5-891D-7E856A2B2CFA}" presName="sibTrans" presStyleCnt="0"/>
      <dgm:spPr/>
    </dgm:pt>
    <dgm:pt modelId="{E156C6C4-0793-48E3-B3AF-57C7A3867A1C}" type="pres">
      <dgm:prSet presAssocID="{67CF1770-5B9C-4419-9828-17BC3E349BB6}" presName="composite" presStyleCnt="0"/>
      <dgm:spPr/>
    </dgm:pt>
    <dgm:pt modelId="{82FF47E1-9740-4B40-97ED-0D80D3430218}" type="pres">
      <dgm:prSet presAssocID="{67CF1770-5B9C-4419-9828-17BC3E349BB6}" presName="Image" presStyleLbl="alignNode1" presStyleIdx="2" presStyleCnt="3" custScaleX="188519" custScaleY="151017" custLinFactNeighborX="-13372" custLinFactNeighborY="17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40CA45F7-1E67-461E-954F-41A014568CFA}" type="pres">
      <dgm:prSet presAssocID="{67CF1770-5B9C-4419-9828-17BC3E349BB6}" presName="Parent" presStyleLbl="revTx" presStyleIdx="2" presStyleCnt="3" custAng="5400000" custScaleX="197659" custScaleY="118059" custLinFactX="-308124" custLinFactNeighborX="-400000" custLinFactNeighborY="-3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7181A-9F8F-4306-B1BD-ADB6184F475D}" srcId="{71F95A5E-1923-4630-B546-84B01C0E1E42}" destId="{874C7211-1585-4FB4-9CFD-E7673B9B75D7}" srcOrd="1" destOrd="0" parTransId="{000B723F-57D0-45D5-94B4-4307B24E29B2}" sibTransId="{DAE383B2-59D6-40B5-891D-7E856A2B2CFA}"/>
    <dgm:cxn modelId="{7EAA3389-C580-41A5-BB0A-44E1E79DA39C}" type="presOf" srcId="{67CF1770-5B9C-4419-9828-17BC3E349BB6}" destId="{40CA45F7-1E67-461E-954F-41A014568CFA}" srcOrd="0" destOrd="0" presId="urn:microsoft.com/office/officeart/2008/layout/PictureAccentBlocks"/>
    <dgm:cxn modelId="{1D17C704-7024-427A-830A-FA336DBC122E}" srcId="{71F95A5E-1923-4630-B546-84B01C0E1E42}" destId="{A15E748C-5340-41E1-8964-4994921095CA}" srcOrd="0" destOrd="0" parTransId="{51EF2377-EE09-4554-997B-DEF216BC6736}" sibTransId="{5BE4FCA3-A474-4E4A-93E5-937F63D8C37C}"/>
    <dgm:cxn modelId="{076E9B2A-513C-479A-B05C-01AC5CB0429D}" srcId="{71F95A5E-1923-4630-B546-84B01C0E1E42}" destId="{67CF1770-5B9C-4419-9828-17BC3E349BB6}" srcOrd="2" destOrd="0" parTransId="{85B72EB0-1652-4047-B68B-942888675773}" sibTransId="{F598105B-9104-43EB-B7FD-DBE27222D71A}"/>
    <dgm:cxn modelId="{A1A937FF-741E-423E-A870-CD3F20922A73}" type="presOf" srcId="{A15E748C-5340-41E1-8964-4994921095CA}" destId="{A557C748-D2B4-4886-ACFD-B15DA11327AB}" srcOrd="0" destOrd="0" presId="urn:microsoft.com/office/officeart/2008/layout/PictureAccentBlocks"/>
    <dgm:cxn modelId="{EA5A398B-5219-4072-839D-B42C785831CF}" type="presOf" srcId="{71F95A5E-1923-4630-B546-84B01C0E1E42}" destId="{53D18E32-8657-437B-92FF-71AFA7A943CC}" srcOrd="0" destOrd="0" presId="urn:microsoft.com/office/officeart/2008/layout/PictureAccentBlocks"/>
    <dgm:cxn modelId="{6252D0C5-7A7B-4D8D-8A75-8AD10D808504}" type="presOf" srcId="{874C7211-1585-4FB4-9CFD-E7673B9B75D7}" destId="{60A04A44-EE91-499A-881A-725B6E26F1D2}" srcOrd="0" destOrd="0" presId="urn:microsoft.com/office/officeart/2008/layout/PictureAccentBlocks"/>
    <dgm:cxn modelId="{C298DE39-3BCD-466D-BDDF-7EEE1DE224ED}" type="presParOf" srcId="{53D18E32-8657-437B-92FF-71AFA7A943CC}" destId="{192416B0-B239-45F5-A98D-1F5AA8FEC346}" srcOrd="0" destOrd="0" presId="urn:microsoft.com/office/officeart/2008/layout/PictureAccentBlocks"/>
    <dgm:cxn modelId="{B2E80E13-3007-487A-9484-C66AFCDFE5FD}" type="presParOf" srcId="{192416B0-B239-45F5-A98D-1F5AA8FEC346}" destId="{245664A7-9984-4D46-B509-8A29EB960325}" srcOrd="0" destOrd="0" presId="urn:microsoft.com/office/officeart/2008/layout/PictureAccentBlocks"/>
    <dgm:cxn modelId="{54C409B0-C629-4EDC-B76F-9F9D2B33D275}" type="presParOf" srcId="{192416B0-B239-45F5-A98D-1F5AA8FEC346}" destId="{A557C748-D2B4-4886-ACFD-B15DA11327AB}" srcOrd="1" destOrd="0" presId="urn:microsoft.com/office/officeart/2008/layout/PictureAccentBlocks"/>
    <dgm:cxn modelId="{4C5F6DE3-9AF4-4439-A1BE-DC580C962F97}" type="presParOf" srcId="{53D18E32-8657-437B-92FF-71AFA7A943CC}" destId="{A67997E1-EB62-4C3C-89C9-2231363D4B7C}" srcOrd="1" destOrd="0" presId="urn:microsoft.com/office/officeart/2008/layout/PictureAccentBlocks"/>
    <dgm:cxn modelId="{927D1106-078B-4223-BD6D-0B3C374F2601}" type="presParOf" srcId="{53D18E32-8657-437B-92FF-71AFA7A943CC}" destId="{DB46DE98-2720-4A16-9004-63073674D5FF}" srcOrd="2" destOrd="0" presId="urn:microsoft.com/office/officeart/2008/layout/PictureAccentBlocks"/>
    <dgm:cxn modelId="{8154555D-A2ED-474A-B806-228C8EF74AAF}" type="presParOf" srcId="{DB46DE98-2720-4A16-9004-63073674D5FF}" destId="{E1B264F2-A79F-454E-9B15-B978B000761A}" srcOrd="0" destOrd="0" presId="urn:microsoft.com/office/officeart/2008/layout/PictureAccentBlocks"/>
    <dgm:cxn modelId="{13A2E226-DAA0-45DC-AAF8-BB87AFB0C7E2}" type="presParOf" srcId="{DB46DE98-2720-4A16-9004-63073674D5FF}" destId="{60A04A44-EE91-499A-881A-725B6E26F1D2}" srcOrd="1" destOrd="0" presId="urn:microsoft.com/office/officeart/2008/layout/PictureAccentBlocks"/>
    <dgm:cxn modelId="{34C5058C-FA61-4F66-8404-E06B8F47A72C}" type="presParOf" srcId="{53D18E32-8657-437B-92FF-71AFA7A943CC}" destId="{F0E06BF8-A6F2-492F-A84B-2961133210BC}" srcOrd="3" destOrd="0" presId="urn:microsoft.com/office/officeart/2008/layout/PictureAccentBlocks"/>
    <dgm:cxn modelId="{93159782-16DB-464D-A668-445F5A5D8CF7}" type="presParOf" srcId="{53D18E32-8657-437B-92FF-71AFA7A943CC}" destId="{E156C6C4-0793-48E3-B3AF-57C7A3867A1C}" srcOrd="4" destOrd="0" presId="urn:microsoft.com/office/officeart/2008/layout/PictureAccentBlocks"/>
    <dgm:cxn modelId="{B84AE395-CA21-423D-A9AC-A7BE2E108497}" type="presParOf" srcId="{E156C6C4-0793-48E3-B3AF-57C7A3867A1C}" destId="{82FF47E1-9740-4B40-97ED-0D80D3430218}" srcOrd="0" destOrd="0" presId="urn:microsoft.com/office/officeart/2008/layout/PictureAccentBlocks"/>
    <dgm:cxn modelId="{32B8D71E-2BD2-4701-852D-16A20742B90F}" type="presParOf" srcId="{E156C6C4-0793-48E3-B3AF-57C7A3867A1C}" destId="{40CA45F7-1E67-461E-954F-41A014568CFA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D8AD3-D18F-41DA-ADCA-BA1B1E4FCBD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28837-0BFE-4E03-8EC4-3965180C151E}">
      <dgm:prSet phldrT="[Текст]" custT="1"/>
      <dgm:spPr/>
      <dgm:t>
        <a:bodyPr/>
        <a:lstStyle/>
        <a:p>
          <a:r>
            <a:rPr lang="ru-RU" sz="1400" b="1" dirty="0">
              <a:latin typeface="Batang" panose="02030600000101010101" pitchFamily="18" charset="-127"/>
              <a:ea typeface="Batang" panose="02030600000101010101" pitchFamily="18" charset="-127"/>
            </a:rPr>
            <a:t>г. Афон</a:t>
          </a:r>
        </a:p>
      </dgm:t>
    </dgm:pt>
    <dgm:pt modelId="{0D0F33BF-EA33-4E19-81A1-9BC8F42E24AD}" type="parTrans" cxnId="{1CBA0F96-35D8-46D5-A77D-C8D8F6B24BA2}">
      <dgm:prSet/>
      <dgm:spPr/>
      <dgm:t>
        <a:bodyPr/>
        <a:lstStyle/>
        <a:p>
          <a:endParaRPr lang="ru-RU"/>
        </a:p>
      </dgm:t>
    </dgm:pt>
    <dgm:pt modelId="{16A493F6-BE68-4970-B42B-930F7E9D62D9}" type="sibTrans" cxnId="{1CBA0F96-35D8-46D5-A77D-C8D8F6B24BA2}">
      <dgm:prSet/>
      <dgm:spPr/>
      <dgm:t>
        <a:bodyPr/>
        <a:lstStyle/>
        <a:p>
          <a:endParaRPr lang="ru-RU"/>
        </a:p>
      </dgm:t>
    </dgm:pt>
    <dgm:pt modelId="{4CF96533-1695-4782-B557-EF73220B0FEA}" type="pres">
      <dgm:prSet presAssocID="{9F0D8AD3-D18F-41DA-ADCA-BA1B1E4FCBD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23758C-B14C-499F-92AE-262B9179974D}" type="pres">
      <dgm:prSet presAssocID="{D8028837-0BFE-4E03-8EC4-3965180C151E}" presName="composite" presStyleCnt="0"/>
      <dgm:spPr/>
    </dgm:pt>
    <dgm:pt modelId="{C9A4C206-42E8-45E6-BDCA-A8EFAE49C427}" type="pres">
      <dgm:prSet presAssocID="{D8028837-0BFE-4E03-8EC4-3965180C151E}" presName="ParentAccentShape" presStyleLbl="trBgShp" presStyleIdx="0" presStyleCnt="1" custScaleX="167752" custScaleY="147934" custLinFactNeighborX="-2779" custLinFactNeighborY="13046"/>
      <dgm:spPr/>
    </dgm:pt>
    <dgm:pt modelId="{EDD1C74B-0392-4146-BA35-CA4B746B10BD}" type="pres">
      <dgm:prSet presAssocID="{D8028837-0BFE-4E03-8EC4-3965180C151E}" presName="ParentText" presStyleLbl="revTx" presStyleIdx="0" presStyleCnt="2" custLinFactY="100000" custLinFactNeighborX="-30482" custLinFactNeighborY="1671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3B70E-6EBF-45EC-B5C6-84BB21400D87}" type="pres">
      <dgm:prSet presAssocID="{D8028837-0BFE-4E03-8EC4-3965180C151E}" presName="ChildText" presStyleLbl="revTx" presStyleIdx="1" presStyleCnt="2" custLinFactNeighborX="5231" custLinFactNeighborY="-28735">
        <dgm:presLayoutVars>
          <dgm:chMax val="0"/>
          <dgm:chPref val="0"/>
        </dgm:presLayoutVars>
      </dgm:prSet>
      <dgm:spPr/>
    </dgm:pt>
    <dgm:pt modelId="{74DD4263-6693-4AFB-9275-80D58D8BFBA7}" type="pres">
      <dgm:prSet presAssocID="{D8028837-0BFE-4E03-8EC4-3965180C151E}" presName="ChildAccentShape" presStyleLbl="trBgShp" presStyleIdx="0" presStyleCnt="1"/>
      <dgm:spPr/>
    </dgm:pt>
    <dgm:pt modelId="{F06E31AB-2BEB-40A9-AB8D-4F5009B74DA4}" type="pres">
      <dgm:prSet presAssocID="{D8028837-0BFE-4E03-8EC4-3965180C151E}" presName="Image" presStyleLbl="alignImgPlace1" presStyleIdx="0" presStyleCnt="1" custScaleX="157664" custScaleY="160802" custLinFactNeighborX="7014" custLinFactNeighborY="12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1CBA0F96-35D8-46D5-A77D-C8D8F6B24BA2}" srcId="{9F0D8AD3-D18F-41DA-ADCA-BA1B1E4FCBD5}" destId="{D8028837-0BFE-4E03-8EC4-3965180C151E}" srcOrd="0" destOrd="0" parTransId="{0D0F33BF-EA33-4E19-81A1-9BC8F42E24AD}" sibTransId="{16A493F6-BE68-4970-B42B-930F7E9D62D9}"/>
    <dgm:cxn modelId="{8B0C267D-9FE0-4AC5-B8BD-030918CA7454}" type="presOf" srcId="{9F0D8AD3-D18F-41DA-ADCA-BA1B1E4FCBD5}" destId="{4CF96533-1695-4782-B557-EF73220B0FEA}" srcOrd="0" destOrd="0" presId="urn:microsoft.com/office/officeart/2009/3/layout/SnapshotPictureList"/>
    <dgm:cxn modelId="{3BCBFD3E-A8C9-428B-9628-E40CB5F8F8AE}" type="presOf" srcId="{D8028837-0BFE-4E03-8EC4-3965180C151E}" destId="{EDD1C74B-0392-4146-BA35-CA4B746B10BD}" srcOrd="0" destOrd="0" presId="urn:microsoft.com/office/officeart/2009/3/layout/SnapshotPictureList"/>
    <dgm:cxn modelId="{0C88AFD7-52F9-457F-B2E4-5372E9EC2A04}" type="presParOf" srcId="{4CF96533-1695-4782-B557-EF73220B0FEA}" destId="{6623758C-B14C-499F-92AE-262B9179974D}" srcOrd="0" destOrd="0" presId="urn:microsoft.com/office/officeart/2009/3/layout/SnapshotPictureList"/>
    <dgm:cxn modelId="{FC4119D0-679C-410E-AADB-1175D31B9C24}" type="presParOf" srcId="{6623758C-B14C-499F-92AE-262B9179974D}" destId="{C9A4C206-42E8-45E6-BDCA-A8EFAE49C427}" srcOrd="0" destOrd="0" presId="urn:microsoft.com/office/officeart/2009/3/layout/SnapshotPictureList"/>
    <dgm:cxn modelId="{74ED1CA3-0354-4B29-BBA2-3EC6197C563F}" type="presParOf" srcId="{6623758C-B14C-499F-92AE-262B9179974D}" destId="{EDD1C74B-0392-4146-BA35-CA4B746B10BD}" srcOrd="1" destOrd="0" presId="urn:microsoft.com/office/officeart/2009/3/layout/SnapshotPictureList"/>
    <dgm:cxn modelId="{63E24BBB-2161-4FD2-B089-6002C39590B0}" type="presParOf" srcId="{6623758C-B14C-499F-92AE-262B9179974D}" destId="{6773B70E-6EBF-45EC-B5C6-84BB21400D87}" srcOrd="2" destOrd="0" presId="urn:microsoft.com/office/officeart/2009/3/layout/SnapshotPictureList"/>
    <dgm:cxn modelId="{6C480145-2D96-4493-BF61-49847E55FB5C}" type="presParOf" srcId="{6623758C-B14C-499F-92AE-262B9179974D}" destId="{74DD4263-6693-4AFB-9275-80D58D8BFBA7}" srcOrd="3" destOrd="0" presId="urn:microsoft.com/office/officeart/2009/3/layout/SnapshotPictureList"/>
    <dgm:cxn modelId="{F782E9D6-7DED-48A1-96B4-4B922105F42F}" type="presParOf" srcId="{6623758C-B14C-499F-92AE-262B9179974D}" destId="{F06E31AB-2BEB-40A9-AB8D-4F5009B74DA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C4AFD6-CE3D-44E0-93BE-C124E147B7E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D80A8-EFD9-4477-B7DB-121A3CC6360C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Цезиевый хронометр</a:t>
          </a:r>
        </a:p>
      </dgm:t>
    </dgm:pt>
    <dgm:pt modelId="{25AEEFF9-D494-47E7-8525-A5DC62897F36}" type="parTrans" cxnId="{5CDE1410-E43A-448C-BDE2-F7D32AB32350}">
      <dgm:prSet/>
      <dgm:spPr/>
      <dgm:t>
        <a:bodyPr/>
        <a:lstStyle/>
        <a:p>
          <a:endParaRPr lang="ru-RU"/>
        </a:p>
      </dgm:t>
    </dgm:pt>
    <dgm:pt modelId="{597F9B39-927F-46B6-97E2-3C0814AD093B}" type="sibTrans" cxnId="{5CDE1410-E43A-448C-BDE2-F7D32AB32350}">
      <dgm:prSet/>
      <dgm:spPr/>
      <dgm:t>
        <a:bodyPr/>
        <a:lstStyle/>
        <a:p>
          <a:endParaRPr lang="ru-RU"/>
        </a:p>
      </dgm:t>
    </dgm:pt>
    <dgm:pt modelId="{CD763768-C49E-46FD-887D-2509A6BC05DC}">
      <dgm:prSet phldrT="[Текст]"/>
      <dgm:spPr/>
      <dgm:t>
        <a:bodyPr/>
        <a:lstStyle/>
        <a:p>
          <a:pPr algn="l"/>
          <a:r>
            <a:rPr lang="ru-RU" b="1" dirty="0">
              <a:latin typeface="Batang" panose="02030600000101010101" pitchFamily="18" charset="-127"/>
              <a:ea typeface="Batang" panose="02030600000101010101" pitchFamily="18" charset="-127"/>
            </a:rPr>
            <a:t>Эффект гравитационного замедления был предсказан Эйнштейном  в 1907 году во время построения общей теории относительности</a:t>
          </a:r>
        </a:p>
      </dgm:t>
    </dgm:pt>
    <dgm:pt modelId="{C609A6E0-93EE-49E4-A7F4-C2998527DEA5}" type="parTrans" cxnId="{3F48E6E4-1F2E-4568-B7A8-7983FF24195E}">
      <dgm:prSet/>
      <dgm:spPr/>
      <dgm:t>
        <a:bodyPr/>
        <a:lstStyle/>
        <a:p>
          <a:endParaRPr lang="ru-RU"/>
        </a:p>
      </dgm:t>
    </dgm:pt>
    <dgm:pt modelId="{252CC126-B516-4B7C-8BA0-640BE713E132}" type="sibTrans" cxnId="{3F48E6E4-1F2E-4568-B7A8-7983FF24195E}">
      <dgm:prSet/>
      <dgm:spPr/>
      <dgm:t>
        <a:bodyPr/>
        <a:lstStyle/>
        <a:p>
          <a:endParaRPr lang="ru-RU"/>
        </a:p>
      </dgm:t>
    </dgm:pt>
    <dgm:pt modelId="{685DB4FE-EE15-4F81-9AA7-C71951BE1A91}" type="pres">
      <dgm:prSet presAssocID="{2BC4AFD6-CE3D-44E0-93BE-C124E147B7E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B3D29A-7A08-4652-A8CD-4BFDD06FF987}" type="pres">
      <dgm:prSet presAssocID="{FE1D80A8-EFD9-4477-B7DB-121A3CC6360C}" presName="composite" presStyleCnt="0"/>
      <dgm:spPr/>
    </dgm:pt>
    <dgm:pt modelId="{FCE5BD18-08D8-4D35-BC28-2DEB5065B4C6}" type="pres">
      <dgm:prSet presAssocID="{FE1D80A8-EFD9-4477-B7DB-121A3CC6360C}" presName="ParentAccentShape" presStyleLbl="trBgShp" presStyleIdx="0" presStyleCnt="2"/>
      <dgm:spPr/>
    </dgm:pt>
    <dgm:pt modelId="{C9838973-6A9F-4606-9D2E-22A414E9B672}" type="pres">
      <dgm:prSet presAssocID="{FE1D80A8-EFD9-4477-B7DB-121A3CC6360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1F3B1-E83E-44D1-8430-191FCB3211E4}" type="pres">
      <dgm:prSet presAssocID="{FE1D80A8-EFD9-4477-B7DB-121A3CC6360C}" presName="ChildText" presStyleLbl="revTx" presStyleIdx="1" presStyleCnt="2" custScaleX="115780" custScaleY="83075" custLinFactNeighborX="5664" custLinFactNeighborY="-65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252666-7D19-4DE6-A015-BFD93F6D2ED5}" type="pres">
      <dgm:prSet presAssocID="{FE1D80A8-EFD9-4477-B7DB-121A3CC6360C}" presName="ChildAccentShape" presStyleLbl="trBgShp" presStyleIdx="1" presStyleCnt="2"/>
      <dgm:spPr/>
    </dgm:pt>
    <dgm:pt modelId="{13411407-A52D-4181-9E54-3968C99FF380}" type="pres">
      <dgm:prSet presAssocID="{FE1D80A8-EFD9-4477-B7DB-121A3CC6360C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3F48E6E4-1F2E-4568-B7A8-7983FF24195E}" srcId="{FE1D80A8-EFD9-4477-B7DB-121A3CC6360C}" destId="{CD763768-C49E-46FD-887D-2509A6BC05DC}" srcOrd="0" destOrd="0" parTransId="{C609A6E0-93EE-49E4-A7F4-C2998527DEA5}" sibTransId="{252CC126-B516-4B7C-8BA0-640BE713E132}"/>
    <dgm:cxn modelId="{CB78AD06-2AAB-474B-8A3F-2EBF23C8E0AA}" type="presOf" srcId="{2BC4AFD6-CE3D-44E0-93BE-C124E147B7E6}" destId="{685DB4FE-EE15-4F81-9AA7-C71951BE1A91}" srcOrd="0" destOrd="0" presId="urn:microsoft.com/office/officeart/2009/3/layout/SnapshotPictureList"/>
    <dgm:cxn modelId="{5CDE1410-E43A-448C-BDE2-F7D32AB32350}" srcId="{2BC4AFD6-CE3D-44E0-93BE-C124E147B7E6}" destId="{FE1D80A8-EFD9-4477-B7DB-121A3CC6360C}" srcOrd="0" destOrd="0" parTransId="{25AEEFF9-D494-47E7-8525-A5DC62897F36}" sibTransId="{597F9B39-927F-46B6-97E2-3C0814AD093B}"/>
    <dgm:cxn modelId="{F823EC8A-0A65-4FC4-B225-0437DA822E46}" type="presOf" srcId="{FE1D80A8-EFD9-4477-B7DB-121A3CC6360C}" destId="{C9838973-6A9F-4606-9D2E-22A414E9B672}" srcOrd="0" destOrd="0" presId="urn:microsoft.com/office/officeart/2009/3/layout/SnapshotPictureList"/>
    <dgm:cxn modelId="{841927FE-E345-4705-8F30-4391921A30B4}" type="presOf" srcId="{CD763768-C49E-46FD-887D-2509A6BC05DC}" destId="{BA81F3B1-E83E-44D1-8430-191FCB3211E4}" srcOrd="0" destOrd="0" presId="urn:microsoft.com/office/officeart/2009/3/layout/SnapshotPictureList"/>
    <dgm:cxn modelId="{99F6D224-3B28-4355-8AF7-390FE30ABB5E}" type="presParOf" srcId="{685DB4FE-EE15-4F81-9AA7-C71951BE1A91}" destId="{E6B3D29A-7A08-4652-A8CD-4BFDD06FF987}" srcOrd="0" destOrd="0" presId="urn:microsoft.com/office/officeart/2009/3/layout/SnapshotPictureList"/>
    <dgm:cxn modelId="{73A0D76C-C6EE-4E75-B6AB-AA077F759642}" type="presParOf" srcId="{E6B3D29A-7A08-4652-A8CD-4BFDD06FF987}" destId="{FCE5BD18-08D8-4D35-BC28-2DEB5065B4C6}" srcOrd="0" destOrd="0" presId="urn:microsoft.com/office/officeart/2009/3/layout/SnapshotPictureList"/>
    <dgm:cxn modelId="{2A532571-53E1-45A7-AA48-5F9611158C84}" type="presParOf" srcId="{E6B3D29A-7A08-4652-A8CD-4BFDD06FF987}" destId="{C9838973-6A9F-4606-9D2E-22A414E9B672}" srcOrd="1" destOrd="0" presId="urn:microsoft.com/office/officeart/2009/3/layout/SnapshotPictureList"/>
    <dgm:cxn modelId="{5179F9B7-0803-4A0E-A5D5-D0DC2DB7DF62}" type="presParOf" srcId="{E6B3D29A-7A08-4652-A8CD-4BFDD06FF987}" destId="{BA81F3B1-E83E-44D1-8430-191FCB3211E4}" srcOrd="2" destOrd="0" presId="urn:microsoft.com/office/officeart/2009/3/layout/SnapshotPictureList"/>
    <dgm:cxn modelId="{F6A7BF59-CB67-4819-88BF-7A730F354B8C}" type="presParOf" srcId="{E6B3D29A-7A08-4652-A8CD-4BFDD06FF987}" destId="{88252666-7D19-4DE6-A015-BFD93F6D2ED5}" srcOrd="3" destOrd="0" presId="urn:microsoft.com/office/officeart/2009/3/layout/SnapshotPictureList"/>
    <dgm:cxn modelId="{22A02E9E-C8BE-4CE9-BBB7-F9165C38F4D2}" type="presParOf" srcId="{E6B3D29A-7A08-4652-A8CD-4BFDD06FF987}" destId="{13411407-A52D-4181-9E54-3968C99FF38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0D8AD3-D18F-41DA-ADCA-BA1B1E4FCBD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28837-0BFE-4E03-8EC4-3965180C151E}">
      <dgm:prSet phldrT="[Текст]" custT="1"/>
      <dgm:spPr/>
      <dgm:t>
        <a:bodyPr/>
        <a:lstStyle/>
        <a:p>
          <a:pPr algn="just"/>
          <a:r>
            <a:rPr lang="ru-RU" sz="2000" b="0" dirty="0">
              <a:solidFill>
                <a:schemeClr val="bg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Непрерывное обучение и освоение новых навыков – две неотъемлемых составляющих профессионализма педагога</a:t>
          </a:r>
        </a:p>
      </dgm:t>
    </dgm:pt>
    <dgm:pt modelId="{16A493F6-BE68-4970-B42B-930F7E9D62D9}" type="sibTrans" cxnId="{1CBA0F96-35D8-46D5-A77D-C8D8F6B24BA2}">
      <dgm:prSet/>
      <dgm:spPr/>
      <dgm:t>
        <a:bodyPr/>
        <a:lstStyle/>
        <a:p>
          <a:endParaRPr lang="ru-RU"/>
        </a:p>
      </dgm:t>
    </dgm:pt>
    <dgm:pt modelId="{0D0F33BF-EA33-4E19-81A1-9BC8F42E24AD}" type="parTrans" cxnId="{1CBA0F96-35D8-46D5-A77D-C8D8F6B24BA2}">
      <dgm:prSet/>
      <dgm:spPr/>
      <dgm:t>
        <a:bodyPr/>
        <a:lstStyle/>
        <a:p>
          <a:endParaRPr lang="ru-RU"/>
        </a:p>
      </dgm:t>
    </dgm:pt>
    <dgm:pt modelId="{4CF96533-1695-4782-B557-EF73220B0FEA}" type="pres">
      <dgm:prSet presAssocID="{9F0D8AD3-D18F-41DA-ADCA-BA1B1E4FCBD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23758C-B14C-499F-92AE-262B9179974D}" type="pres">
      <dgm:prSet presAssocID="{D8028837-0BFE-4E03-8EC4-3965180C151E}" presName="composite" presStyleCnt="0"/>
      <dgm:spPr/>
    </dgm:pt>
    <dgm:pt modelId="{C9A4C206-42E8-45E6-BDCA-A8EFAE49C427}" type="pres">
      <dgm:prSet presAssocID="{D8028837-0BFE-4E03-8EC4-3965180C151E}" presName="ParentAccentShape" presStyleLbl="trBgShp" presStyleIdx="0" presStyleCnt="1" custScaleX="153239" custScaleY="136376" custLinFactNeighborX="-6138" custLinFactNeighborY="-20213"/>
      <dgm:spPr/>
    </dgm:pt>
    <dgm:pt modelId="{EDD1C74B-0392-4146-BA35-CA4B746B10BD}" type="pres">
      <dgm:prSet presAssocID="{D8028837-0BFE-4E03-8EC4-3965180C151E}" presName="ParentText" presStyleLbl="revTx" presStyleIdx="0" presStyleCnt="2" custScaleX="163353" custScaleY="486722" custLinFactY="200000" custLinFactNeighborX="1681" custLinFactNeighborY="2409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3B70E-6EBF-45EC-B5C6-84BB21400D87}" type="pres">
      <dgm:prSet presAssocID="{D8028837-0BFE-4E03-8EC4-3965180C151E}" presName="ChildText" presStyleLbl="revTx" presStyleIdx="1" presStyleCnt="2" custLinFactNeighborX="5231" custLinFactNeighborY="-28735">
        <dgm:presLayoutVars>
          <dgm:chMax val="0"/>
          <dgm:chPref val="0"/>
        </dgm:presLayoutVars>
      </dgm:prSet>
      <dgm:spPr/>
    </dgm:pt>
    <dgm:pt modelId="{74DD4263-6693-4AFB-9275-80D58D8BFBA7}" type="pres">
      <dgm:prSet presAssocID="{D8028837-0BFE-4E03-8EC4-3965180C151E}" presName="ChildAccentShape" presStyleLbl="trBgShp" presStyleIdx="0" presStyleCnt="1"/>
      <dgm:spPr/>
    </dgm:pt>
    <dgm:pt modelId="{F06E31AB-2BEB-40A9-AB8D-4F5009B74DA4}" type="pres">
      <dgm:prSet presAssocID="{D8028837-0BFE-4E03-8EC4-3965180C151E}" presName="Image" presStyleLbl="alignImgPlace1" presStyleIdx="0" presStyleCnt="1" custScaleX="130351" custScaleY="144624" custLinFactNeighborX="7790" custLinFactNeighborY="-27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1CBA0F96-35D8-46D5-A77D-C8D8F6B24BA2}" srcId="{9F0D8AD3-D18F-41DA-ADCA-BA1B1E4FCBD5}" destId="{D8028837-0BFE-4E03-8EC4-3965180C151E}" srcOrd="0" destOrd="0" parTransId="{0D0F33BF-EA33-4E19-81A1-9BC8F42E24AD}" sibTransId="{16A493F6-BE68-4970-B42B-930F7E9D62D9}"/>
    <dgm:cxn modelId="{D8E30970-6048-4543-9366-C01D30CDC85B}" type="presOf" srcId="{D8028837-0BFE-4E03-8EC4-3965180C151E}" destId="{EDD1C74B-0392-4146-BA35-CA4B746B10BD}" srcOrd="0" destOrd="0" presId="urn:microsoft.com/office/officeart/2009/3/layout/SnapshotPictureList"/>
    <dgm:cxn modelId="{31FD7EE4-4454-4C7D-A85B-61AE53974E55}" type="presOf" srcId="{9F0D8AD3-D18F-41DA-ADCA-BA1B1E4FCBD5}" destId="{4CF96533-1695-4782-B557-EF73220B0FEA}" srcOrd="0" destOrd="0" presId="urn:microsoft.com/office/officeart/2009/3/layout/SnapshotPictureList"/>
    <dgm:cxn modelId="{1FD5CBB9-E8E7-49CB-9307-F80E87A59516}" type="presParOf" srcId="{4CF96533-1695-4782-B557-EF73220B0FEA}" destId="{6623758C-B14C-499F-92AE-262B9179974D}" srcOrd="0" destOrd="0" presId="urn:microsoft.com/office/officeart/2009/3/layout/SnapshotPictureList"/>
    <dgm:cxn modelId="{15955886-35E7-45CF-A2AA-3FE48A7745BE}" type="presParOf" srcId="{6623758C-B14C-499F-92AE-262B9179974D}" destId="{C9A4C206-42E8-45E6-BDCA-A8EFAE49C427}" srcOrd="0" destOrd="0" presId="urn:microsoft.com/office/officeart/2009/3/layout/SnapshotPictureList"/>
    <dgm:cxn modelId="{E596D404-47EB-429B-8AFF-6E434A3EC6C4}" type="presParOf" srcId="{6623758C-B14C-499F-92AE-262B9179974D}" destId="{EDD1C74B-0392-4146-BA35-CA4B746B10BD}" srcOrd="1" destOrd="0" presId="urn:microsoft.com/office/officeart/2009/3/layout/SnapshotPictureList"/>
    <dgm:cxn modelId="{3AFF426C-4A3A-42B5-B6D2-D87C95A865DB}" type="presParOf" srcId="{6623758C-B14C-499F-92AE-262B9179974D}" destId="{6773B70E-6EBF-45EC-B5C6-84BB21400D87}" srcOrd="2" destOrd="0" presId="urn:microsoft.com/office/officeart/2009/3/layout/SnapshotPictureList"/>
    <dgm:cxn modelId="{C0138185-B55E-47C6-B718-15D56B1DEF11}" type="presParOf" srcId="{6623758C-B14C-499F-92AE-262B9179974D}" destId="{74DD4263-6693-4AFB-9275-80D58D8BFBA7}" srcOrd="3" destOrd="0" presId="urn:microsoft.com/office/officeart/2009/3/layout/SnapshotPictureList"/>
    <dgm:cxn modelId="{47714D43-D748-4D8F-BE99-E870CAEB98F4}" type="presParOf" srcId="{6623758C-B14C-499F-92AE-262B9179974D}" destId="{F06E31AB-2BEB-40A9-AB8D-4F5009B74DA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EC7A3-D0C6-4A20-A0E9-383B2CD88E2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AA96A8-821D-42AF-8532-72562CE26ED9}">
      <dgm:prSet phldrT="[Текст]"/>
      <dgm:spPr/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Вижу цель – лечу к ней</a:t>
          </a:r>
        </a:p>
      </dgm:t>
    </dgm:pt>
    <dgm:pt modelId="{C731B242-F636-4406-B59C-B5CC3DE81EB0}" type="sibTrans" cxnId="{87E04DC2-C84A-491D-BEA4-7D07A6880B46}">
      <dgm:prSet/>
      <dgm:spPr/>
      <dgm:t>
        <a:bodyPr/>
        <a:lstStyle/>
        <a:p>
          <a:endParaRPr lang="ru-RU"/>
        </a:p>
      </dgm:t>
    </dgm:pt>
    <dgm:pt modelId="{CC205197-35ED-4545-933B-8504B367CE77}" type="parTrans" cxnId="{87E04DC2-C84A-491D-BEA4-7D07A6880B46}">
      <dgm:prSet/>
      <dgm:spPr/>
      <dgm:t>
        <a:bodyPr/>
        <a:lstStyle/>
        <a:p>
          <a:endParaRPr lang="ru-RU"/>
        </a:p>
      </dgm:t>
    </dgm:pt>
    <dgm:pt modelId="{3B550BAA-351D-4B3F-846B-17711F27FEAB}" type="pres">
      <dgm:prSet presAssocID="{0EEEC7A3-D0C6-4A20-A0E9-383B2CD88E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0EA1E9B-29BC-427F-975E-50CEE93512E2}" type="pres">
      <dgm:prSet presAssocID="{2FAA96A8-821D-42AF-8532-72562CE26ED9}" presName="composite" presStyleCnt="0"/>
      <dgm:spPr/>
    </dgm:pt>
    <dgm:pt modelId="{3EE12A8A-2896-429F-93EF-381B8C2BE653}" type="pres">
      <dgm:prSet presAssocID="{2FAA96A8-821D-42AF-8532-72562CE26ED9}" presName="ParentAccentShape" presStyleLbl="trBgShp" presStyleIdx="0" presStyleCnt="1"/>
      <dgm:spPr/>
    </dgm:pt>
    <dgm:pt modelId="{2992F1A6-53F1-450B-94EA-B2DE2DE52AD6}" type="pres">
      <dgm:prSet presAssocID="{2FAA96A8-821D-42AF-8532-72562CE26ED9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90C0A-5ECA-41CA-998A-502C98B12003}" type="pres">
      <dgm:prSet presAssocID="{2FAA96A8-821D-42AF-8532-72562CE26ED9}" presName="ChildText" presStyleLbl="revTx" presStyleIdx="1" presStyleCnt="2" custScaleX="178268" custScaleY="13847" custLinFactX="-89217" custLinFactNeighborX="-100000" custLinFactNeighborY="88530">
        <dgm:presLayoutVars>
          <dgm:chMax val="0"/>
          <dgm:chPref val="0"/>
        </dgm:presLayoutVars>
      </dgm:prSet>
      <dgm:spPr/>
    </dgm:pt>
    <dgm:pt modelId="{74030C92-4A95-49DC-BC1D-688CE347C9A6}" type="pres">
      <dgm:prSet presAssocID="{2FAA96A8-821D-42AF-8532-72562CE26ED9}" presName="ChildAccentShape" presStyleLbl="trBgShp" presStyleIdx="0" presStyleCnt="1"/>
      <dgm:spPr/>
    </dgm:pt>
    <dgm:pt modelId="{438D7D01-1B26-4E27-8317-FF342CDC777A}" type="pres">
      <dgm:prSet presAssocID="{2FAA96A8-821D-42AF-8532-72562CE26ED9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87E04DC2-C84A-491D-BEA4-7D07A6880B46}" srcId="{0EEEC7A3-D0C6-4A20-A0E9-383B2CD88E23}" destId="{2FAA96A8-821D-42AF-8532-72562CE26ED9}" srcOrd="0" destOrd="0" parTransId="{CC205197-35ED-4545-933B-8504B367CE77}" sibTransId="{C731B242-F636-4406-B59C-B5CC3DE81EB0}"/>
    <dgm:cxn modelId="{A113E03F-46F1-470D-8700-41C954040E6B}" type="presOf" srcId="{2FAA96A8-821D-42AF-8532-72562CE26ED9}" destId="{2992F1A6-53F1-450B-94EA-B2DE2DE52AD6}" srcOrd="0" destOrd="0" presId="urn:microsoft.com/office/officeart/2009/3/layout/SnapshotPictureList"/>
    <dgm:cxn modelId="{7D357352-2CC0-413F-B7BF-E04091E4A40C}" type="presOf" srcId="{0EEEC7A3-D0C6-4A20-A0E9-383B2CD88E23}" destId="{3B550BAA-351D-4B3F-846B-17711F27FEAB}" srcOrd="0" destOrd="0" presId="urn:microsoft.com/office/officeart/2009/3/layout/SnapshotPictureList"/>
    <dgm:cxn modelId="{AF73A8DF-9281-46D6-8D2A-DC21F7181876}" type="presParOf" srcId="{3B550BAA-351D-4B3F-846B-17711F27FEAB}" destId="{60EA1E9B-29BC-427F-975E-50CEE93512E2}" srcOrd="0" destOrd="0" presId="urn:microsoft.com/office/officeart/2009/3/layout/SnapshotPictureList"/>
    <dgm:cxn modelId="{1F9E9CA9-9177-4CB6-9DE8-F2D8D44A7984}" type="presParOf" srcId="{60EA1E9B-29BC-427F-975E-50CEE93512E2}" destId="{3EE12A8A-2896-429F-93EF-381B8C2BE653}" srcOrd="0" destOrd="0" presId="urn:microsoft.com/office/officeart/2009/3/layout/SnapshotPictureList"/>
    <dgm:cxn modelId="{EF66419B-6C33-4E9E-B6A0-37AD17A1AE3C}" type="presParOf" srcId="{60EA1E9B-29BC-427F-975E-50CEE93512E2}" destId="{2992F1A6-53F1-450B-94EA-B2DE2DE52AD6}" srcOrd="1" destOrd="0" presId="urn:microsoft.com/office/officeart/2009/3/layout/SnapshotPictureList"/>
    <dgm:cxn modelId="{55A0A873-7267-406A-8F26-8A9E09211F21}" type="presParOf" srcId="{60EA1E9B-29BC-427F-975E-50CEE93512E2}" destId="{E5290C0A-5ECA-41CA-998A-502C98B12003}" srcOrd="2" destOrd="0" presId="urn:microsoft.com/office/officeart/2009/3/layout/SnapshotPictureList"/>
    <dgm:cxn modelId="{8781B86E-34F1-4DFB-9663-79E090B1970E}" type="presParOf" srcId="{60EA1E9B-29BC-427F-975E-50CEE93512E2}" destId="{74030C92-4A95-49DC-BC1D-688CE347C9A6}" srcOrd="3" destOrd="0" presId="urn:microsoft.com/office/officeart/2009/3/layout/SnapshotPictureList"/>
    <dgm:cxn modelId="{74F7FAD6-1F78-4E38-B81A-6EF2DC016C34}" type="presParOf" srcId="{60EA1E9B-29BC-427F-975E-50CEE93512E2}" destId="{438D7D01-1B26-4E27-8317-FF342CDC777A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03519D-A3DE-4133-A673-F8D09092325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721D4DD-F523-4DAD-A232-B447F6811A93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Bookman Old Style" panose="02050604050505020204" pitchFamily="18" charset="0"/>
              <a:ea typeface="Batang" panose="02030600000101010101" pitchFamily="18" charset="-127"/>
            </a:rPr>
            <a:t>Всегда начинайте с подготовки</a:t>
          </a: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013C5D0-6FBC-4FE1-A012-457730679434}" type="parTrans" cxnId="{F48CA641-0BF0-4644-9834-BBEA101AB1EA}">
      <dgm:prSet/>
      <dgm:spPr/>
      <dgm:t>
        <a:bodyPr/>
        <a:lstStyle/>
        <a:p>
          <a:endParaRPr lang="ru-RU"/>
        </a:p>
      </dgm:t>
    </dgm:pt>
    <dgm:pt modelId="{20C26CED-C4E3-4EF9-A1FC-D78B68917140}" type="sibTrans" cxnId="{F48CA641-0BF0-4644-9834-BBEA101AB1EA}">
      <dgm:prSet/>
      <dgm:spPr/>
      <dgm:t>
        <a:bodyPr/>
        <a:lstStyle/>
        <a:p>
          <a:endParaRPr lang="ru-RU"/>
        </a:p>
      </dgm:t>
    </dgm:pt>
    <dgm:pt modelId="{40812AA4-3E55-4064-82A2-6054EA296CA4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 </a:t>
          </a:r>
          <a:r>
            <a:rPr lang="ru-RU" dirty="0">
              <a:latin typeface="Bookman Old Style" panose="02050604050505020204" pitchFamily="18" charset="0"/>
            </a:rPr>
            <a:t>Отдыхайте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268A592-01A3-46B5-9B62-CACF7C637E33}" type="parTrans" cxnId="{9ECFA3D3-6C49-4C43-9794-F26FA23D3309}">
      <dgm:prSet/>
      <dgm:spPr/>
      <dgm:t>
        <a:bodyPr/>
        <a:lstStyle/>
        <a:p>
          <a:endParaRPr lang="ru-RU"/>
        </a:p>
      </dgm:t>
    </dgm:pt>
    <dgm:pt modelId="{9B606A52-9FF6-4D0E-8908-17D8F69F80E6}" type="sibTrans" cxnId="{9ECFA3D3-6C49-4C43-9794-F26FA23D3309}">
      <dgm:prSet/>
      <dgm:spPr/>
      <dgm:t>
        <a:bodyPr/>
        <a:lstStyle/>
        <a:p>
          <a:endParaRPr lang="ru-RU"/>
        </a:p>
      </dgm:t>
    </dgm:pt>
    <dgm:pt modelId="{007CB5EC-CA3C-49CD-9B2E-FCF8CC611F51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Мыслите стратегически</a:t>
          </a:r>
        </a:p>
      </dgm:t>
    </dgm:pt>
    <dgm:pt modelId="{5B510D93-044A-4B61-85E3-7B66485D408C}" type="parTrans" cxnId="{4247C292-3D68-45C8-944F-C1CE85A1D55E}">
      <dgm:prSet/>
      <dgm:spPr/>
      <dgm:t>
        <a:bodyPr/>
        <a:lstStyle/>
        <a:p>
          <a:endParaRPr lang="ru-RU"/>
        </a:p>
      </dgm:t>
    </dgm:pt>
    <dgm:pt modelId="{C15CB89E-F9C6-44EB-BBD9-9379814F0C12}" type="sibTrans" cxnId="{4247C292-3D68-45C8-944F-C1CE85A1D55E}">
      <dgm:prSet/>
      <dgm:spPr/>
      <dgm:t>
        <a:bodyPr/>
        <a:lstStyle/>
        <a:p>
          <a:endParaRPr lang="ru-RU"/>
        </a:p>
      </dgm:t>
    </dgm:pt>
    <dgm:pt modelId="{E33D8544-CE39-4C9E-8416-A5569F706B9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Bookman Old Style" panose="02050604050505020204" pitchFamily="18" charset="0"/>
            </a:rPr>
            <a:t>Удалите от себя все отвлекающие факторы</a:t>
          </a: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671AE0D-CB06-45E3-AF48-68640F7A4973}" type="parTrans" cxnId="{14BC1A77-0AAE-4EC4-8586-ED60AB99520E}">
      <dgm:prSet/>
      <dgm:spPr/>
      <dgm:t>
        <a:bodyPr/>
        <a:lstStyle/>
        <a:p>
          <a:endParaRPr lang="ru-RU"/>
        </a:p>
      </dgm:t>
    </dgm:pt>
    <dgm:pt modelId="{D3F3DCD0-91C9-4D82-A72F-8E2CC51DD9B2}" type="sibTrans" cxnId="{14BC1A77-0AAE-4EC4-8586-ED60AB99520E}">
      <dgm:prSet/>
      <dgm:spPr/>
      <dgm:t>
        <a:bodyPr/>
        <a:lstStyle/>
        <a:p>
          <a:endParaRPr lang="ru-RU"/>
        </a:p>
      </dgm:t>
    </dgm:pt>
    <dgm:pt modelId="{C8B68B0C-53A9-4763-8A90-12757BB7F473}" type="pres">
      <dgm:prSet presAssocID="{2103519D-A3DE-4133-A673-F8D09092325E}" presName="linearFlow" presStyleCnt="0">
        <dgm:presLayoutVars>
          <dgm:dir/>
          <dgm:resizeHandles val="exact"/>
        </dgm:presLayoutVars>
      </dgm:prSet>
      <dgm:spPr/>
    </dgm:pt>
    <dgm:pt modelId="{20B9AB83-914F-4B2B-AE43-AAABF8BB8DDE}" type="pres">
      <dgm:prSet presAssocID="{4721D4DD-F523-4DAD-A232-B447F6811A93}" presName="composite" presStyleCnt="0"/>
      <dgm:spPr/>
    </dgm:pt>
    <dgm:pt modelId="{136081DE-670E-4D23-92CE-9465F98E88E0}" type="pres">
      <dgm:prSet presAssocID="{4721D4DD-F523-4DAD-A232-B447F6811A93}" presName="imgShp" presStyleLbl="fgImgPlace1" presStyleIdx="0" presStyleCnt="4" custLinFactNeighborX="-961" custLinFactNeighborY="-1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</dgm:pt>
    <dgm:pt modelId="{E19DE3C0-D70B-41B0-991B-5B4107442E66}" type="pres">
      <dgm:prSet presAssocID="{4721D4DD-F523-4DAD-A232-B447F6811A93}" presName="txShp" presStyleLbl="node1" presStyleIdx="0" presStyleCnt="4" custLinFactNeighborX="988" custLinFactNeighborY="5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0189-78E2-42E4-90F3-FC8CEE89C405}" type="pres">
      <dgm:prSet presAssocID="{20C26CED-C4E3-4EF9-A1FC-D78B68917140}" presName="spacing" presStyleCnt="0"/>
      <dgm:spPr/>
    </dgm:pt>
    <dgm:pt modelId="{CE559069-185E-4053-8F90-1B953E8A7569}" type="pres">
      <dgm:prSet presAssocID="{E33D8544-CE39-4C9E-8416-A5569F706B9E}" presName="composite" presStyleCnt="0"/>
      <dgm:spPr/>
    </dgm:pt>
    <dgm:pt modelId="{75C07611-24C3-4269-AF12-5F598AE39D54}" type="pres">
      <dgm:prSet presAssocID="{E33D8544-CE39-4C9E-8416-A5569F706B9E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D4468441-7480-4D32-AA20-4618E802F83E}" type="pres">
      <dgm:prSet presAssocID="{E33D8544-CE39-4C9E-8416-A5569F706B9E}" presName="txShp" presStyleLbl="node1" presStyleIdx="1" presStyleCnt="4" custScaleX="10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943B8-06EC-4FF4-B889-2D0E1BBE3904}" type="pres">
      <dgm:prSet presAssocID="{D3F3DCD0-91C9-4D82-A72F-8E2CC51DD9B2}" presName="spacing" presStyleCnt="0"/>
      <dgm:spPr/>
    </dgm:pt>
    <dgm:pt modelId="{ED6C0E51-00E6-4E29-9D55-88E59DB6A329}" type="pres">
      <dgm:prSet presAssocID="{40812AA4-3E55-4064-82A2-6054EA296CA4}" presName="composite" presStyleCnt="0"/>
      <dgm:spPr/>
    </dgm:pt>
    <dgm:pt modelId="{B0E84671-1B10-4D81-A553-0CAE9A51211B}" type="pres">
      <dgm:prSet presAssocID="{40812AA4-3E55-4064-82A2-6054EA296CA4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8085E2FA-A8A5-45BE-91A5-6919D91C7473}" type="pres">
      <dgm:prSet presAssocID="{40812AA4-3E55-4064-82A2-6054EA296CA4}" presName="txShp" presStyleLbl="node1" presStyleIdx="2" presStyleCnt="4" custLinFactNeighborX="-590" custLinFactNeighborY="-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C3C8C-C155-4B05-84BC-01E46FA37C45}" type="pres">
      <dgm:prSet presAssocID="{9B606A52-9FF6-4D0E-8908-17D8F69F80E6}" presName="spacing" presStyleCnt="0"/>
      <dgm:spPr/>
    </dgm:pt>
    <dgm:pt modelId="{315FB931-881F-47C6-95E2-C6438D95CE27}" type="pres">
      <dgm:prSet presAssocID="{007CB5EC-CA3C-49CD-9B2E-FCF8CC611F51}" presName="composite" presStyleCnt="0"/>
      <dgm:spPr/>
    </dgm:pt>
    <dgm:pt modelId="{75DA20E2-9396-420A-B159-4E49C4877F31}" type="pres">
      <dgm:prSet presAssocID="{007CB5EC-CA3C-49CD-9B2E-FCF8CC611F51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</dgm:pt>
    <dgm:pt modelId="{79E43C30-A6B8-4AE1-8C66-A3C2F3D389A0}" type="pres">
      <dgm:prSet presAssocID="{007CB5EC-CA3C-49CD-9B2E-FCF8CC611F5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606CD-9554-48F3-93D8-D1989CABE5A8}" type="presOf" srcId="{E33D8544-CE39-4C9E-8416-A5569F706B9E}" destId="{D4468441-7480-4D32-AA20-4618E802F83E}" srcOrd="0" destOrd="0" presId="urn:microsoft.com/office/officeart/2005/8/layout/vList3#1"/>
    <dgm:cxn modelId="{9ECFA3D3-6C49-4C43-9794-F26FA23D3309}" srcId="{2103519D-A3DE-4133-A673-F8D09092325E}" destId="{40812AA4-3E55-4064-82A2-6054EA296CA4}" srcOrd="2" destOrd="0" parTransId="{8268A592-01A3-46B5-9B62-CACF7C637E33}" sibTransId="{9B606A52-9FF6-4D0E-8908-17D8F69F80E6}"/>
    <dgm:cxn modelId="{2150C161-0B8F-4799-B178-326E809496EC}" type="presOf" srcId="{4721D4DD-F523-4DAD-A232-B447F6811A93}" destId="{E19DE3C0-D70B-41B0-991B-5B4107442E66}" srcOrd="0" destOrd="0" presId="urn:microsoft.com/office/officeart/2005/8/layout/vList3#1"/>
    <dgm:cxn modelId="{14BC1A77-0AAE-4EC4-8586-ED60AB99520E}" srcId="{2103519D-A3DE-4133-A673-F8D09092325E}" destId="{E33D8544-CE39-4C9E-8416-A5569F706B9E}" srcOrd="1" destOrd="0" parTransId="{1671AE0D-CB06-45E3-AF48-68640F7A4973}" sibTransId="{D3F3DCD0-91C9-4D82-A72F-8E2CC51DD9B2}"/>
    <dgm:cxn modelId="{F48CA641-0BF0-4644-9834-BBEA101AB1EA}" srcId="{2103519D-A3DE-4133-A673-F8D09092325E}" destId="{4721D4DD-F523-4DAD-A232-B447F6811A93}" srcOrd="0" destOrd="0" parTransId="{0013C5D0-6FBC-4FE1-A012-457730679434}" sibTransId="{20C26CED-C4E3-4EF9-A1FC-D78B68917140}"/>
    <dgm:cxn modelId="{72973F6C-0964-4C62-995D-6C528ABB33B8}" type="presOf" srcId="{007CB5EC-CA3C-49CD-9B2E-FCF8CC611F51}" destId="{79E43C30-A6B8-4AE1-8C66-A3C2F3D389A0}" srcOrd="0" destOrd="0" presId="urn:microsoft.com/office/officeart/2005/8/layout/vList3#1"/>
    <dgm:cxn modelId="{46CE28D9-8970-4114-B209-822028EF6727}" type="presOf" srcId="{2103519D-A3DE-4133-A673-F8D09092325E}" destId="{C8B68B0C-53A9-4763-8A90-12757BB7F473}" srcOrd="0" destOrd="0" presId="urn:microsoft.com/office/officeart/2005/8/layout/vList3#1"/>
    <dgm:cxn modelId="{4247C292-3D68-45C8-944F-C1CE85A1D55E}" srcId="{2103519D-A3DE-4133-A673-F8D09092325E}" destId="{007CB5EC-CA3C-49CD-9B2E-FCF8CC611F51}" srcOrd="3" destOrd="0" parTransId="{5B510D93-044A-4B61-85E3-7B66485D408C}" sibTransId="{C15CB89E-F9C6-44EB-BBD9-9379814F0C12}"/>
    <dgm:cxn modelId="{B2074117-924E-4E1C-865F-BB78A293C1EA}" type="presOf" srcId="{40812AA4-3E55-4064-82A2-6054EA296CA4}" destId="{8085E2FA-A8A5-45BE-91A5-6919D91C7473}" srcOrd="0" destOrd="0" presId="urn:microsoft.com/office/officeart/2005/8/layout/vList3#1"/>
    <dgm:cxn modelId="{7CD36091-684D-4803-AA4E-28611B4273AF}" type="presParOf" srcId="{C8B68B0C-53A9-4763-8A90-12757BB7F473}" destId="{20B9AB83-914F-4B2B-AE43-AAABF8BB8DDE}" srcOrd="0" destOrd="0" presId="urn:microsoft.com/office/officeart/2005/8/layout/vList3#1"/>
    <dgm:cxn modelId="{4FF69387-6D6C-4303-ABD7-32FD170E47B1}" type="presParOf" srcId="{20B9AB83-914F-4B2B-AE43-AAABF8BB8DDE}" destId="{136081DE-670E-4D23-92CE-9465F98E88E0}" srcOrd="0" destOrd="0" presId="urn:microsoft.com/office/officeart/2005/8/layout/vList3#1"/>
    <dgm:cxn modelId="{487C4693-2C1D-42EF-9B83-4A5290D57B65}" type="presParOf" srcId="{20B9AB83-914F-4B2B-AE43-AAABF8BB8DDE}" destId="{E19DE3C0-D70B-41B0-991B-5B4107442E66}" srcOrd="1" destOrd="0" presId="urn:microsoft.com/office/officeart/2005/8/layout/vList3#1"/>
    <dgm:cxn modelId="{8BC08EA1-5F09-49CE-B180-1ED54E81247E}" type="presParOf" srcId="{C8B68B0C-53A9-4763-8A90-12757BB7F473}" destId="{D6830189-78E2-42E4-90F3-FC8CEE89C405}" srcOrd="1" destOrd="0" presId="urn:microsoft.com/office/officeart/2005/8/layout/vList3#1"/>
    <dgm:cxn modelId="{778E3DFA-17F5-49A6-87C9-A2C1CF2B4B69}" type="presParOf" srcId="{C8B68B0C-53A9-4763-8A90-12757BB7F473}" destId="{CE559069-185E-4053-8F90-1B953E8A7569}" srcOrd="2" destOrd="0" presId="urn:microsoft.com/office/officeart/2005/8/layout/vList3#1"/>
    <dgm:cxn modelId="{B0D20459-2926-4866-ACE0-54C330891C59}" type="presParOf" srcId="{CE559069-185E-4053-8F90-1B953E8A7569}" destId="{75C07611-24C3-4269-AF12-5F598AE39D54}" srcOrd="0" destOrd="0" presId="urn:microsoft.com/office/officeart/2005/8/layout/vList3#1"/>
    <dgm:cxn modelId="{8F693AD6-BD86-4CCB-AA1E-DFCF2A03F7AA}" type="presParOf" srcId="{CE559069-185E-4053-8F90-1B953E8A7569}" destId="{D4468441-7480-4D32-AA20-4618E802F83E}" srcOrd="1" destOrd="0" presId="urn:microsoft.com/office/officeart/2005/8/layout/vList3#1"/>
    <dgm:cxn modelId="{282024BA-2584-455E-B457-3FE1FD375E69}" type="presParOf" srcId="{C8B68B0C-53A9-4763-8A90-12757BB7F473}" destId="{AC8943B8-06EC-4FF4-B889-2D0E1BBE3904}" srcOrd="3" destOrd="0" presId="urn:microsoft.com/office/officeart/2005/8/layout/vList3#1"/>
    <dgm:cxn modelId="{95E164B4-1CAA-4DC3-9BA6-3BD6F2C80801}" type="presParOf" srcId="{C8B68B0C-53A9-4763-8A90-12757BB7F473}" destId="{ED6C0E51-00E6-4E29-9D55-88E59DB6A329}" srcOrd="4" destOrd="0" presId="urn:microsoft.com/office/officeart/2005/8/layout/vList3#1"/>
    <dgm:cxn modelId="{DFA17794-94FD-4648-8F55-E5DAA89C3030}" type="presParOf" srcId="{ED6C0E51-00E6-4E29-9D55-88E59DB6A329}" destId="{B0E84671-1B10-4D81-A553-0CAE9A51211B}" srcOrd="0" destOrd="0" presId="urn:microsoft.com/office/officeart/2005/8/layout/vList3#1"/>
    <dgm:cxn modelId="{F9A23651-9BC7-4C46-95F2-BBE794D4D0CB}" type="presParOf" srcId="{ED6C0E51-00E6-4E29-9D55-88E59DB6A329}" destId="{8085E2FA-A8A5-45BE-91A5-6919D91C7473}" srcOrd="1" destOrd="0" presId="urn:microsoft.com/office/officeart/2005/8/layout/vList3#1"/>
    <dgm:cxn modelId="{C1F532A4-CE82-4CC9-BD27-56A264429B2D}" type="presParOf" srcId="{C8B68B0C-53A9-4763-8A90-12757BB7F473}" destId="{59EC3C8C-C155-4B05-84BC-01E46FA37C45}" srcOrd="5" destOrd="0" presId="urn:microsoft.com/office/officeart/2005/8/layout/vList3#1"/>
    <dgm:cxn modelId="{6C7E2F60-322D-45FC-9AAA-E25D0F8B878A}" type="presParOf" srcId="{C8B68B0C-53A9-4763-8A90-12757BB7F473}" destId="{315FB931-881F-47C6-95E2-C6438D95CE27}" srcOrd="6" destOrd="0" presId="urn:microsoft.com/office/officeart/2005/8/layout/vList3#1"/>
    <dgm:cxn modelId="{84C34FB8-ACD2-4720-BD10-DB58EB4D1404}" type="presParOf" srcId="{315FB931-881F-47C6-95E2-C6438D95CE27}" destId="{75DA20E2-9396-420A-B159-4E49C4877F31}" srcOrd="0" destOrd="0" presId="urn:microsoft.com/office/officeart/2005/8/layout/vList3#1"/>
    <dgm:cxn modelId="{31E21544-AA19-4DB9-8F61-06D9843F139E}" type="presParOf" srcId="{315FB931-881F-47C6-95E2-C6438D95CE27}" destId="{79E43C30-A6B8-4AE1-8C66-A3C2F3D389A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664A7-9984-4D46-B509-8A29EB960325}">
      <dsp:nvSpPr>
        <dsp:cNvPr id="0" name=""/>
        <dsp:cNvSpPr/>
      </dsp:nvSpPr>
      <dsp:spPr>
        <a:xfrm>
          <a:off x="583936" y="1963805"/>
          <a:ext cx="1405485" cy="1441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7C748-D2B4-4886-ACFD-B15DA11327AB}">
      <dsp:nvSpPr>
        <dsp:cNvPr id="0" name=""/>
        <dsp:cNvSpPr/>
      </dsp:nvSpPr>
      <dsp:spPr>
        <a:xfrm>
          <a:off x="774152" y="1628203"/>
          <a:ext cx="1169995" cy="29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«</a:t>
          </a:r>
          <a:r>
            <a:rPr lang="ru-RU" sz="1600" b="1" u="sng" kern="1200" dirty="0" err="1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Машека</a:t>
          </a:r>
          <a:r>
            <a:rPr lang="ru-RU" sz="1600" b="1" u="sng" kern="1200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»</a:t>
          </a:r>
        </a:p>
      </dsp:txBody>
      <dsp:txXfrm>
        <a:off x="774152" y="1628203"/>
        <a:ext cx="1169995" cy="299880"/>
      </dsp:txXfrm>
    </dsp:sp>
    <dsp:sp modelId="{E1B264F2-A79F-454E-9B15-B978B000761A}">
      <dsp:nvSpPr>
        <dsp:cNvPr id="0" name=""/>
        <dsp:cNvSpPr/>
      </dsp:nvSpPr>
      <dsp:spPr>
        <a:xfrm rot="5400000">
          <a:off x="3705547" y="1776298"/>
          <a:ext cx="1541469" cy="19147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04A44-EE91-499A-881A-725B6E26F1D2}">
      <dsp:nvSpPr>
        <dsp:cNvPr id="0" name=""/>
        <dsp:cNvSpPr/>
      </dsp:nvSpPr>
      <dsp:spPr>
        <a:xfrm>
          <a:off x="2159436" y="2524248"/>
          <a:ext cx="1072849" cy="35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Роспись по </a:t>
          </a:r>
          <a:r>
            <a:rPr lang="ru-RU" sz="1200" b="1" u="sng" kern="1200" dirty="0" smtClean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стеклу Тукан</a:t>
          </a:r>
          <a:endParaRPr lang="ru-RU" sz="1200" b="1" u="sng" kern="1200" dirty="0">
            <a:solidFill>
              <a:schemeClr val="accent5">
                <a:lumMod val="75000"/>
              </a:schemeClr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159436" y="2524248"/>
        <a:ext cx="1072849" cy="355879"/>
      </dsp:txXfrm>
    </dsp:sp>
    <dsp:sp modelId="{82FF47E1-9740-4B40-97ED-0D80D3430218}">
      <dsp:nvSpPr>
        <dsp:cNvPr id="0" name=""/>
        <dsp:cNvSpPr/>
      </dsp:nvSpPr>
      <dsp:spPr>
        <a:xfrm>
          <a:off x="3352851" y="55855"/>
          <a:ext cx="2022524" cy="16201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A45F7-1E67-461E-954F-41A014568CFA}">
      <dsp:nvSpPr>
        <dsp:cNvPr id="0" name=""/>
        <dsp:cNvSpPr/>
      </dsp:nvSpPr>
      <dsp:spPr>
        <a:xfrm>
          <a:off x="1711147" y="234566"/>
          <a:ext cx="1266594" cy="424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err="1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Иосифовский</a:t>
          </a:r>
          <a:r>
            <a:rPr lang="ru-RU" sz="1400" b="1" u="sng" kern="1200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 собор </a:t>
          </a:r>
          <a:r>
            <a:rPr lang="en-US" sz="1400" b="1" u="sng" kern="1200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XVIII</a:t>
          </a:r>
          <a:r>
            <a:rPr lang="en-US" sz="1050" b="1" u="sng" kern="1200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ru-RU" sz="1050" b="1" u="sng" kern="1200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в.</a:t>
          </a:r>
        </a:p>
      </dsp:txBody>
      <dsp:txXfrm>
        <a:off x="1711147" y="234566"/>
        <a:ext cx="1266594" cy="4241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A4C206-42E8-45E6-BDCA-A8EFAE49C427}">
      <dsp:nvSpPr>
        <dsp:cNvPr id="0" name=""/>
        <dsp:cNvSpPr/>
      </dsp:nvSpPr>
      <dsp:spPr>
        <a:xfrm>
          <a:off x="0" y="885109"/>
          <a:ext cx="4137641" cy="2596545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E31AB-2BEB-40A9-AB8D-4F5009B74DA4}">
      <dsp:nvSpPr>
        <dsp:cNvPr id="0" name=""/>
        <dsp:cNvSpPr/>
      </dsp:nvSpPr>
      <dsp:spPr>
        <a:xfrm>
          <a:off x="224596" y="383247"/>
          <a:ext cx="3739297" cy="2669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1C74B-0392-4146-BA35-CA4B746B10BD}">
      <dsp:nvSpPr>
        <dsp:cNvPr id="0" name=""/>
        <dsp:cNvSpPr/>
      </dsp:nvSpPr>
      <dsp:spPr>
        <a:xfrm>
          <a:off x="239771" y="3084007"/>
          <a:ext cx="2275258" cy="20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atang" panose="02030600000101010101" pitchFamily="18" charset="-127"/>
              <a:ea typeface="Batang" panose="02030600000101010101" pitchFamily="18" charset="-127"/>
            </a:rPr>
            <a:t>г. Афон</a:t>
          </a:r>
        </a:p>
      </dsp:txBody>
      <dsp:txXfrm>
        <a:off x="239771" y="3084007"/>
        <a:ext cx="2275258" cy="208344"/>
      </dsp:txXfrm>
    </dsp:sp>
    <dsp:sp modelId="{6773B70E-6EBF-45EC-B5C6-84BB21400D87}">
      <dsp:nvSpPr>
        <dsp:cNvPr id="0" name=""/>
        <dsp:cNvSpPr/>
      </dsp:nvSpPr>
      <dsp:spPr>
        <a:xfrm>
          <a:off x="3462812" y="572437"/>
          <a:ext cx="1127667" cy="1755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52666-7D19-4DE6-A015-BFD93F6D2ED5}">
      <dsp:nvSpPr>
        <dsp:cNvPr id="0" name=""/>
        <dsp:cNvSpPr/>
      </dsp:nvSpPr>
      <dsp:spPr>
        <a:xfrm>
          <a:off x="5666555" y="986971"/>
          <a:ext cx="138152" cy="25569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5BD18-08D8-4D35-BC28-2DEB5065B4C6}">
      <dsp:nvSpPr>
        <dsp:cNvPr id="0" name=""/>
        <dsp:cNvSpPr/>
      </dsp:nvSpPr>
      <dsp:spPr>
        <a:xfrm>
          <a:off x="138152" y="986971"/>
          <a:ext cx="3593114" cy="255690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11407-A52D-4181-9E54-3968C99FF380}">
      <dsp:nvSpPr>
        <dsp:cNvPr id="0" name=""/>
        <dsp:cNvSpPr/>
      </dsp:nvSpPr>
      <dsp:spPr>
        <a:xfrm>
          <a:off x="0" y="680601"/>
          <a:ext cx="3454962" cy="24186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38973-6A9F-4606-9D2E-22A414E9B672}">
      <dsp:nvSpPr>
        <dsp:cNvPr id="0" name=""/>
        <dsp:cNvSpPr/>
      </dsp:nvSpPr>
      <dsp:spPr>
        <a:xfrm>
          <a:off x="278625" y="3100065"/>
          <a:ext cx="3314488" cy="30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Цезиевый хронометр</a:t>
          </a:r>
        </a:p>
      </dsp:txBody>
      <dsp:txXfrm>
        <a:off x="278625" y="3100065"/>
        <a:ext cx="3314488" cy="303506"/>
      </dsp:txXfrm>
    </dsp:sp>
    <dsp:sp modelId="{BA81F3B1-E83E-44D1-8430-191FCB3211E4}">
      <dsp:nvSpPr>
        <dsp:cNvPr id="0" name=""/>
        <dsp:cNvSpPr/>
      </dsp:nvSpPr>
      <dsp:spPr>
        <a:xfrm>
          <a:off x="3840977" y="1035591"/>
          <a:ext cx="1901955" cy="212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Batang" panose="02030600000101010101" pitchFamily="18" charset="-127"/>
              <a:ea typeface="Batang" panose="02030600000101010101" pitchFamily="18" charset="-127"/>
            </a:rPr>
            <a:t>Эффект гравитационного замедления был предсказан Эйнштейном  в 1907 году во время построения общей теории относительности</a:t>
          </a:r>
        </a:p>
      </dsp:txBody>
      <dsp:txXfrm>
        <a:off x="3840977" y="1035591"/>
        <a:ext cx="1901955" cy="21241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A4C206-42E8-45E6-BDCA-A8EFAE49C427}">
      <dsp:nvSpPr>
        <dsp:cNvPr id="0" name=""/>
        <dsp:cNvSpPr/>
      </dsp:nvSpPr>
      <dsp:spPr>
        <a:xfrm>
          <a:off x="0" y="1581926"/>
          <a:ext cx="5098964" cy="3229188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E31AB-2BEB-40A9-AB8D-4F5009B74DA4}">
      <dsp:nvSpPr>
        <dsp:cNvPr id="0" name=""/>
        <dsp:cNvSpPr/>
      </dsp:nvSpPr>
      <dsp:spPr>
        <a:xfrm>
          <a:off x="523149" y="1097697"/>
          <a:ext cx="4170607" cy="32392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1C74B-0392-4146-BA35-CA4B746B10BD}">
      <dsp:nvSpPr>
        <dsp:cNvPr id="0" name=""/>
        <dsp:cNvSpPr/>
      </dsp:nvSpPr>
      <dsp:spPr>
        <a:xfrm>
          <a:off x="96784" y="5143891"/>
          <a:ext cx="5014011" cy="13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bg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rPr>
            <a:t>Непрерывное обучение и освоение новых навыков – две неотъемлемых составляющих профессионализма педагога</a:t>
          </a:r>
        </a:p>
      </dsp:txBody>
      <dsp:txXfrm>
        <a:off x="96784" y="5143891"/>
        <a:ext cx="5014011" cy="1368015"/>
      </dsp:txXfrm>
    </dsp:sp>
    <dsp:sp modelId="{6773B70E-6EBF-45EC-B5C6-84BB21400D87}">
      <dsp:nvSpPr>
        <dsp:cNvPr id="0" name=""/>
        <dsp:cNvSpPr/>
      </dsp:nvSpPr>
      <dsp:spPr>
        <a:xfrm>
          <a:off x="4429888" y="1810804"/>
          <a:ext cx="1521277" cy="236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pPr rtl="0"/>
              <a:t>09.03.2023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29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20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22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03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890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39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40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15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0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19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xmlns="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xmlns="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xmlns="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xmlns="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pPr rtl="0"/>
              <a:t>09.03.2023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8.sv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1933" y="1323473"/>
            <a:ext cx="5698274" cy="1961148"/>
          </a:xfrm>
          <a:solidFill>
            <a:schemeClr val="bg1"/>
          </a:solidFill>
        </p:spPr>
        <p:txBody>
          <a:bodyPr rtlCol="0"/>
          <a:lstStyle/>
          <a:p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республиканский </a:t>
            </a:r>
            <a:b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педагогический вернисаж </a:t>
            </a:r>
            <a:b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«Тайм-менеджмент и самообразовательная деятельность педагогов»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0688" y="4451490"/>
            <a:ext cx="5979519" cy="503167"/>
          </a:xfrm>
        </p:spPr>
        <p:txBody>
          <a:bodyPr rtlCol="0"/>
          <a:lstStyle/>
          <a:p>
            <a:pPr rtl="0"/>
            <a:r>
              <a:rPr lang="ru-RU" sz="1400" b="1" dirty="0">
                <a:latin typeface="Bookman Old Style" panose="02050604050505020204" pitchFamily="18" charset="0"/>
              </a:rPr>
              <a:t>Наша школа – союз души, разума и искусства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735263" y="728663"/>
            <a:ext cx="5305425" cy="5305425"/>
          </a:xfr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0F69C95-72EE-4C1F-9B18-F1946AFC2BCA}"/>
              </a:ext>
            </a:extLst>
          </p:cNvPr>
          <p:cNvSpPr/>
          <p:nvPr/>
        </p:nvSpPr>
        <p:spPr>
          <a:xfrm>
            <a:off x="5500360" y="5401708"/>
            <a:ext cx="5158461" cy="11720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Государственное учреждение образования «Средняя школа № 2 г. Могилева» </a:t>
            </a:r>
          </a:p>
        </p:txBody>
      </p:sp>
    </p:spTree>
    <p:extLst>
      <p:ext uri="{BB962C8B-B14F-4D97-AF65-F5344CB8AC3E}">
        <p14:creationId xmlns:p14="http://schemas.microsoft.com/office/powerpoint/2010/main" xmlns="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916" y="6172200"/>
            <a:ext cx="135956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54398" y="312821"/>
            <a:ext cx="635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Работа заполняет время, отпущенное на нее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661527460"/>
              </p:ext>
            </p:extLst>
          </p:nvPr>
        </p:nvGraphicFramePr>
        <p:xfrm>
          <a:off x="252143" y="-644806"/>
          <a:ext cx="6136625" cy="699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05038" y="1653604"/>
            <a:ext cx="6702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Если вы отводите на выполнение какого-либо дела 3 часа, ты с большой долей вероятности выполните его за это время. 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Но если вы бросите себе вызов и решите установить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дедлайн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через 1 час, вы активизируетесь и сделаете все, чтобы выполнить задание быстрее.</a:t>
            </a:r>
          </a:p>
        </p:txBody>
      </p:sp>
    </p:spTree>
    <p:extLst>
      <p:ext uri="{BB962C8B-B14F-4D97-AF65-F5344CB8AC3E}">
        <p14:creationId xmlns:p14="http://schemas.microsoft.com/office/powerpoint/2010/main" xmlns="" val="23107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76575" y="6461975"/>
            <a:ext cx="294460" cy="187367"/>
          </a:xfrm>
        </p:spPr>
        <p:txBody>
          <a:bodyPr rtlCol="0"/>
          <a:lstStyle/>
          <a:p>
            <a:pPr rtl="0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916" y="6172200"/>
            <a:ext cx="135956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37483" y="417997"/>
            <a:ext cx="687003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Для того, чтобы управлять временем, нужно четко знать для чего тебе нужно это время: для чего тебе нужны свободные минуты, часы и отрезки дня. Для этого в первую очередь мы должны ставить себе цели, затем сроки достижения – </a:t>
            </a:r>
            <a:r>
              <a:rPr lang="ru-RU" sz="2100" b="1" dirty="0" err="1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дедлайны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Как только мы выработаем привычку добиваться целей, необходимость контролировать самого себя отпадёт.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916" y="4617153"/>
            <a:ext cx="902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Мы должны выработать привычку правильно УПРАВЛЯТЬ временем, а не наоборот.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69879892"/>
              </p:ext>
            </p:extLst>
          </p:nvPr>
        </p:nvGraphicFramePr>
        <p:xfrm>
          <a:off x="529390" y="-685800"/>
          <a:ext cx="7411452" cy="571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29390" y="4522212"/>
            <a:ext cx="71106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662151" y="5625607"/>
            <a:ext cx="7008883" cy="7322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Работа заполняет время, отпущенное  на нее</a:t>
            </a:r>
            <a:endParaRPr lang="ru-RU" sz="2200" b="1" dirty="0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2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821" y="6208295"/>
            <a:ext cx="1323474" cy="6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12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970183405"/>
              </p:ext>
            </p:extLst>
          </p:nvPr>
        </p:nvGraphicFramePr>
        <p:xfrm>
          <a:off x="3994485" y="358083"/>
          <a:ext cx="9156032" cy="529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822" y="117693"/>
            <a:ext cx="3383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endParaRPr lang="ru-RU" dirty="0" smtClean="0">
              <a:solidFill>
                <a:schemeClr val="accent3">
                  <a:lumMod val="90000"/>
                  <a:lumOff val="1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dirty="0" smtClean="0">
              <a:solidFill>
                <a:schemeClr val="accent3">
                  <a:lumMod val="90000"/>
                  <a:lumOff val="1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Внутришкольный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эксперимент: в течение двух недель три работника различного звена (служащий, педагог, менеджер) расписывали свой день по минутам, включая время на еду, кофе-паузы, разговоры с коллегами, время пути с работы и на неё, время работы (дома в том числе).</a:t>
            </a:r>
          </a:p>
          <a:p>
            <a:pPr algn="just"/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1699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2821" y="6172746"/>
            <a:ext cx="1540042" cy="68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270" y="-116103"/>
            <a:ext cx="2000133" cy="2000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905" y="319529"/>
            <a:ext cx="6364705" cy="65253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Потерянное время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468787" y="1407694"/>
            <a:ext cx="11478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•	</a:t>
            </a:r>
            <a:r>
              <a:rPr lang="ru-RU" sz="2400" b="1" dirty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Неясные</a:t>
            </a:r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цели (когда не знаете цели выполняемых работ)</a:t>
            </a:r>
          </a:p>
          <a:p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•	Неумение говорить обоснованное </a:t>
            </a:r>
            <a:r>
              <a:rPr lang="ru-RU" sz="2400" b="1" dirty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«Нет» </a:t>
            </a:r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несоответствующим задачам (когда берете на себя дополнительные задачи, не справившись с текущими)</a:t>
            </a:r>
          </a:p>
          <a:p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•	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Телефонные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звонки/e-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mail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 время работы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•</a:t>
            </a:r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Недостаточно организованное </a:t>
            </a:r>
            <a:r>
              <a:rPr lang="ru-RU" sz="2400" b="1" dirty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хранение информации </a:t>
            </a:r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(когда тратите дополнительное время на поиск необходимой информации)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Личная </a:t>
            </a:r>
            <a:r>
              <a:rPr lang="ru-RU" sz="2400" b="1" dirty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неорганизованность</a:t>
            </a:r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и недостаточная самодисциплина – корень всех </a:t>
            </a:r>
            <a:r>
              <a:rPr lang="ru-RU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проблем</a:t>
            </a:r>
            <a:endParaRPr lang="ru-RU" sz="2400" dirty="0">
              <a:solidFill>
                <a:schemeClr val="accent3">
                  <a:lumMod val="90000"/>
                  <a:lumOff val="1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•	</a:t>
            </a:r>
            <a:r>
              <a:rPr lang="ru-RU" sz="2400" b="1" dirty="0" err="1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Мультитаскинг</a:t>
            </a:r>
            <a:r>
              <a:rPr lang="ru-RU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155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6726" y="6196263"/>
            <a:ext cx="1419727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74" y="1300766"/>
            <a:ext cx="11128765" cy="875763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ЭКСПЕРИМЕНТ</a:t>
            </a:r>
            <a:b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ru-RU" sz="2400" i="1" dirty="0" smtClean="0">
                <a:solidFill>
                  <a:schemeClr val="tx2"/>
                </a:solidFill>
              </a:rPr>
              <a:t>Гадости </a:t>
            </a:r>
            <a:r>
              <a:rPr lang="ru-RU" sz="2400" i="1" dirty="0">
                <a:solidFill>
                  <a:schemeClr val="tx2"/>
                </a:solidFill>
              </a:rPr>
              <a:t>происходят сами, хорошие дела требуют </a:t>
            </a:r>
            <a:r>
              <a:rPr lang="ru-RU" sz="2400" i="1" dirty="0" smtClean="0">
                <a:solidFill>
                  <a:schemeClr val="tx2"/>
                </a:solidFill>
              </a:rPr>
              <a:t>организации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ru-RU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51971" y="3586231"/>
            <a:ext cx="1111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  <a:r>
              <a:rPr lang="ru-RU" sz="7200" b="1" dirty="0" smtClean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НОГОЗАДАЧНОСТЬ</a:t>
            </a:r>
            <a:endParaRPr lang="ru-RU" sz="7200" b="1" dirty="0">
              <a:solidFill>
                <a:srgbClr val="2C5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89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92516" y="4112556"/>
            <a:ext cx="5414210" cy="315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29800" y="312821"/>
            <a:ext cx="1997242" cy="1010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881" y="243741"/>
            <a:ext cx="10881561" cy="840138"/>
          </a:xfrm>
        </p:spPr>
        <p:txBody>
          <a:bodyPr rtlCol="0"/>
          <a:lstStyle/>
          <a:p>
            <a:pPr algn="just" rtl="0"/>
            <a:r>
              <a:rPr lang="ru-RU" sz="3200" dirty="0">
                <a:latin typeface="Batang" panose="02030600000101010101" pitchFamily="18" charset="-127"/>
                <a:ea typeface="Batang" panose="02030600000101010101" pitchFamily="18" charset="-127"/>
              </a:rPr>
              <a:t>Многозадачность – </a:t>
            </a:r>
            <a:br>
              <a:rPr lang="ru-RU" sz="32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dirty="0">
                <a:latin typeface="Batang" panose="02030600000101010101" pitchFamily="18" charset="-127"/>
                <a:ea typeface="Batang" panose="02030600000101010101" pitchFamily="18" charset="-127"/>
              </a:rPr>
              <a:t>					миф или реальность?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 txBox="1">
            <a:spLocks/>
          </p:cNvSpPr>
          <p:nvPr/>
        </p:nvSpPr>
        <p:spPr>
          <a:xfrm>
            <a:off x="6136105" y="1684422"/>
            <a:ext cx="5847348" cy="4247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214310" y="1763467"/>
            <a:ext cx="5690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2400" dirty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Исследователи когнитивных способностей установили, что человек не может выполнять несколько задач одновременно, просто переходы между задачами очень быстрые.</a:t>
            </a:r>
          </a:p>
          <a:p>
            <a:endParaRPr lang="ru-RU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6167" y="5163601"/>
            <a:ext cx="7555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2400" b="1" dirty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ОДНОВРЕМЕННОСТЬ – ЭТО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ИЛЛЮЗИЯ</a:t>
            </a:r>
          </a:p>
          <a:p>
            <a:endParaRPr lang="ru-RU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16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6726" y="6196263"/>
            <a:ext cx="1419727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74" y="312821"/>
            <a:ext cx="11128765" cy="721788"/>
          </a:xfrm>
        </p:spPr>
        <p:txBody>
          <a:bodyPr/>
          <a:lstStyle/>
          <a:p>
            <a:r>
              <a:rPr lang="ru-RU" sz="4000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ПОКАЗАТЕЛИ МУЛЬТИТАСКЕРОВ ХУЖЕ</a:t>
            </a:r>
            <a:r>
              <a:rPr lang="ru-RU" sz="6000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16</a:t>
            </a:fld>
            <a:endParaRPr lang="ru-RU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47214" y="1378750"/>
            <a:ext cx="1130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МУЛЬТИЗАДАЧНОСТЬ МОЖЕТ ИЗМЕНИТЬ СТРУКТУРУ МОЗГА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214" y="2961737"/>
            <a:ext cx="1130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МНОГОЗАДАЧНОСТЬ ПОВЫШАВЕТ РИСК ОШИБОК И ОТНИМАЕТ 40% РАБОЧЕГО ВРЕМЕНИ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14" y="5203027"/>
            <a:ext cx="1130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МНОГОЗАДАЧНОСТЬ ВЛИЯЕТ НА </a:t>
            </a:r>
            <a:r>
              <a:rPr lang="en-US" sz="4000" b="1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IQ</a:t>
            </a:r>
            <a:endParaRPr lang="ru-RU" sz="4000" b="1" dirty="0">
              <a:solidFill>
                <a:srgbClr val="2C5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84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69" y="131096"/>
            <a:ext cx="5113421" cy="685800"/>
          </a:xfrm>
        </p:spPr>
        <p:txBody>
          <a:bodyPr/>
          <a:lstStyle/>
          <a:p>
            <a:r>
              <a:rPr lang="ru-RU" sz="4400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ВРЕМЯ ВЕЛИКИХ</a:t>
            </a:r>
            <a:r>
              <a:rPr lang="ru-RU" sz="4000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17</a:t>
            </a:fld>
            <a:endParaRPr lang="ru-RU" noProof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821" y="6208295"/>
            <a:ext cx="1419726" cy="553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habrastorage.org/r/w1560/getpro/habr/post_images/9c6/1ff/c39/9c61ffc39820c13437824aebd3d19355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9" y="1082845"/>
            <a:ext cx="5161547" cy="305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habrastorage.org/r/w1560/getpro/habr/post_images/ef2/382/7e2/ef23827e2e438eb31eceac427930b2fe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054" y="131096"/>
            <a:ext cx="5534526" cy="3561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69232" y="878305"/>
            <a:ext cx="6256421" cy="36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39927" y="3753851"/>
            <a:ext cx="4416388" cy="29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39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92516" y="4112556"/>
            <a:ext cx="5414210" cy="315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29800" y="312821"/>
            <a:ext cx="1997242" cy="1010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01" y="-107248"/>
            <a:ext cx="11503752" cy="840138"/>
          </a:xfrm>
        </p:spPr>
        <p:txBody>
          <a:bodyPr rtlCol="0"/>
          <a:lstStyle/>
          <a:p>
            <a:pPr algn="just" rtl="0"/>
            <a:r>
              <a:rPr lang="ru-RU" sz="3200" dirty="0">
                <a:latin typeface="Batang" panose="02030600000101010101" pitchFamily="18" charset="-127"/>
                <a:ea typeface="Batang" panose="02030600000101010101" pitchFamily="18" charset="-127"/>
              </a:rPr>
              <a:t>КАК ВЕРНУТЬ СПОСОБНОСТЬ КОНЦЕНТРИРОВАТЬСЯ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 txBox="1">
            <a:spLocks/>
          </p:cNvSpPr>
          <p:nvPr/>
        </p:nvSpPr>
        <p:spPr>
          <a:xfrm>
            <a:off x="6136105" y="1684422"/>
            <a:ext cx="5847348" cy="4247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99078402"/>
              </p:ext>
            </p:extLst>
          </p:nvPr>
        </p:nvGraphicFramePr>
        <p:xfrm>
          <a:off x="1951789" y="9654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34671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6726" y="6196263"/>
            <a:ext cx="1419727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56" y="372138"/>
            <a:ext cx="11398381" cy="1491809"/>
          </a:xfrm>
        </p:spPr>
        <p:txBody>
          <a:bodyPr/>
          <a:lstStyle/>
          <a:p>
            <a:r>
              <a:rPr lang="ru-RU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Сделайте вашу работу наполненной жизнью, а не жизнь наполненной работой».</a:t>
            </a:r>
            <a:br>
              <a:rPr lang="ru-RU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								</a:t>
            </a:r>
            <a:r>
              <a:rPr lang="ru-RU" sz="2000" dirty="0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Стивен </a:t>
            </a:r>
            <a:r>
              <a:rPr lang="ru-RU" sz="2000" dirty="0" err="1">
                <a:solidFill>
                  <a:srgbClr val="2C5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Кови</a:t>
            </a:r>
            <a:endParaRPr lang="ru-RU" sz="2000" dirty="0">
              <a:solidFill>
                <a:srgbClr val="2C5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934" y="1981941"/>
            <a:ext cx="5276175" cy="3731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8734" y="2190306"/>
            <a:ext cx="7355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	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На что настроен наш мозг?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sz="2400" dirty="0">
              <a:solidFill>
                <a:schemeClr val="accent5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sz="2400" dirty="0" smtClean="0">
              <a:solidFill>
                <a:srgbClr val="2C567A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400" dirty="0" smtClean="0">
                <a:solidFill>
                  <a:srgbClr val="2C567A"/>
                </a:solidFill>
                <a:latin typeface="Bookman Old Style" panose="02050604050505020204" pitchFamily="18" charset="0"/>
              </a:rPr>
              <a:t>Мы </a:t>
            </a:r>
            <a:r>
              <a:rPr lang="ru-RU" sz="2400" dirty="0">
                <a:solidFill>
                  <a:srgbClr val="2C567A"/>
                </a:solidFill>
                <a:latin typeface="Bookman Old Style" panose="02050604050505020204" pitchFamily="18" charset="0"/>
              </a:rPr>
              <a:t>можем удерживать внимание лишь на 7 (±2) факторах, требующих нашего внимания и усиленного контроля. Всё, что выходит за это количество, воспринимается человеком как угроза, мозг дает сигнал тревоги, блокируя мышление лобных долей и впрыскивая адреналин для ускорения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73521" y="2949262"/>
            <a:ext cx="4507606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7775" y="1981941"/>
            <a:ext cx="4215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09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92516" y="4112556"/>
            <a:ext cx="5414210" cy="315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29800" y="312821"/>
            <a:ext cx="1997242" cy="1010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838" y="155201"/>
            <a:ext cx="6782803" cy="1168273"/>
          </a:xfrm>
        </p:spPr>
        <p:txBody>
          <a:bodyPr rtlCol="0"/>
          <a:lstStyle/>
          <a:p>
            <a:pPr algn="just" rtl="0"/>
            <a:r>
              <a:rPr lang="ru-RU" sz="3200" dirty="0">
                <a:latin typeface="Batang" panose="02030600000101010101" pitchFamily="18" charset="-127"/>
                <a:ea typeface="Batang" panose="02030600000101010101" pitchFamily="18" charset="-127"/>
              </a:rPr>
              <a:t>Материально-техническая база учреждения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 txBox="1">
            <a:spLocks/>
          </p:cNvSpPr>
          <p:nvPr/>
        </p:nvSpPr>
        <p:spPr>
          <a:xfrm>
            <a:off x="6136105" y="1684422"/>
            <a:ext cx="5570621" cy="4247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25 учебных кабинетов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11 художественных мастерских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МУФЕЛЬНАЯ ПЕЧЬ ДЛЯ ОБЖИГА 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Спортивный зал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Актовый зал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Библиотека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Выставочный зал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ОБЕДЕННЫЙ ЗАЛ, БУФЕТ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830680" y="739337"/>
            <a:ext cx="5305425" cy="5305425"/>
          </a:xfrm>
        </p:spPr>
      </p:pic>
    </p:spTree>
    <p:extLst>
      <p:ext uri="{BB962C8B-B14F-4D97-AF65-F5344CB8AC3E}">
        <p14:creationId xmlns:p14="http://schemas.microsoft.com/office/powerpoint/2010/main" xmlns="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13851" y="244549"/>
            <a:ext cx="2062716" cy="1113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73208" y="4125433"/>
            <a:ext cx="2913321" cy="1350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1" r="11981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5351114" y="2492276"/>
            <a:ext cx="6306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Многозадачность </a:t>
            </a:r>
            <a:r>
              <a:rPr lang="ru-RU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можно использовать для тренировки пластичности мозга, однако в рабочей среде полезнее развивать навык последовательного выполнения дел. </a:t>
            </a:r>
            <a:endParaRPr lang="ru-RU" sz="24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Тише </a:t>
            </a:r>
            <a:r>
              <a:rPr lang="ru-RU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едешь – дальше будешь!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792" y="5887223"/>
            <a:ext cx="100523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Истинно велик тот человек, который сумел овладеть своим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временем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							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     Гесиод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1613" y="4724984"/>
            <a:ext cx="10633" cy="167692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6884" y="6142917"/>
            <a:ext cx="1455821" cy="625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8" t="-825" r="-676"/>
          <a:stretch/>
        </p:blipFill>
        <p:spPr>
          <a:xfrm>
            <a:off x="0" y="3451455"/>
            <a:ext cx="3092116" cy="3406543"/>
          </a:xfrm>
          <a:prstGeom prst="flowChartDelay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234988"/>
            <a:ext cx="6933959" cy="940181"/>
          </a:xfrm>
        </p:spPr>
        <p:txBody>
          <a:bodyPr rtlCol="0"/>
          <a:lstStyle/>
          <a:p>
            <a:pPr algn="l" rtl="0"/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РЕСУРСЫ ШКОЛЬНОГО </a:t>
            </a:r>
            <a:b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ИНФОРМАЦИОННОГО ПРОСТАНСТВА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884" y="1579024"/>
            <a:ext cx="5221705" cy="4160038"/>
          </a:xfrm>
        </p:spPr>
        <p:txBody>
          <a:bodyPr rtlCol="0"/>
          <a:lstStyle/>
          <a:p>
            <a:pPr algn="just" rtl="0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32 ТОЧКИ ДОСТУПА К СЕТИ ИНТЕРНЕТ</a:t>
            </a:r>
          </a:p>
          <a:p>
            <a:pPr algn="just" rtl="0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2 КОМПЬЮТЕРНЫХ КЛАССА</a:t>
            </a:r>
          </a:p>
          <a:p>
            <a:pPr algn="just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5 МУЛЬТИМЕДИЙНЫХ ПРОЕКТОРА</a:t>
            </a:r>
          </a:p>
          <a:p>
            <a:pPr algn="just" rtl="0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2 ИНТЕРАКТИВНЫЕ ДОСКИ</a:t>
            </a:r>
          </a:p>
          <a:p>
            <a:pPr algn="just" rtl="0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2 МУЛЬТИБОРДА</a:t>
            </a:r>
          </a:p>
          <a:p>
            <a:pPr algn="just"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56960426-AAA6-4126-93AF-30F7DEE010A4}"/>
              </a:ext>
            </a:extLst>
          </p:cNvPr>
          <p:cNvSpPr txBox="1">
            <a:spLocks/>
          </p:cNvSpPr>
          <p:nvPr/>
        </p:nvSpPr>
        <p:spPr>
          <a:xfrm>
            <a:off x="7627539" y="2295700"/>
            <a:ext cx="4564461" cy="4160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905 УЧАЩИХСЯ</a:t>
            </a:r>
          </a:p>
          <a:p>
            <a:pPr algn="r"/>
            <a:r>
              <a:rPr lang="ru-RU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36 КЛАССОВ-КОМПЛЕКТОВ</a:t>
            </a:r>
          </a:p>
          <a:p>
            <a:pPr algn="r"/>
            <a:r>
              <a:rPr lang="ru-RU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369 УЧАЩИХСЯ НАЧАЛЬНОЙ ШКОЛЫ</a:t>
            </a:r>
          </a:p>
          <a:p>
            <a:pPr algn="r"/>
            <a:r>
              <a:rPr lang="ru-RU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536 УЧАЩИХСЯ СТАРШЕЙ ШКОЛЫ</a:t>
            </a:r>
          </a:p>
          <a:p>
            <a:pPr algn="r"/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 txBox="1">
            <a:spLocks/>
          </p:cNvSpPr>
          <p:nvPr/>
        </p:nvSpPr>
        <p:spPr>
          <a:xfrm>
            <a:off x="6906126" y="1006796"/>
            <a:ext cx="5285874" cy="940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НАПОЛНЯЕМОСТЬ ШКОЛЫ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14478" y="2546712"/>
            <a:ext cx="6048259" cy="4311287"/>
          </a:xfrm>
        </p:spPr>
      </p:pic>
    </p:spTree>
    <p:extLst>
      <p:ext uri="{BB962C8B-B14F-4D97-AF65-F5344CB8AC3E}">
        <p14:creationId xmlns:p14="http://schemas.microsoft.com/office/powerpoint/2010/main" xmlns="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0" y="258963"/>
            <a:ext cx="4937211" cy="920131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D1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Школа мира</a:t>
            </a:r>
            <a:r>
              <a:rPr lang="ru-RU" dirty="0">
                <a:solidFill>
                  <a:srgbClr val="0D1D51"/>
                </a:solidFill>
              </a:rPr>
              <a:t/>
            </a:r>
            <a:br>
              <a:rPr lang="ru-RU" dirty="0">
                <a:solidFill>
                  <a:srgbClr val="0D1D51"/>
                </a:solidFill>
              </a:rPr>
            </a:br>
            <a:endParaRPr lang="ru-RU" dirty="0">
              <a:solidFill>
                <a:srgbClr val="0D1D5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19726"/>
            <a:ext cx="4151027" cy="475723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В 2018 году школе присвоено звание Школы мира. В рамках этого направления, школа принимает участие в миротворческих проектах через творчество.</a:t>
            </a:r>
          </a:p>
          <a:p>
            <a:pPr marL="0" indent="0" rtl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В 2022 году началась реализация проекта «Арт-терапия «Палитра здоровья» в рамках республиканского конкурса социальных проектов «Молодежь Беларуси за жизнь, нравственность и социальные ценности»</a:t>
            </a:r>
          </a:p>
          <a:p>
            <a:pPr marL="0" indent="0" rtl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5855" y="914400"/>
            <a:ext cx="5019142" cy="5019142"/>
          </a:xfrm>
        </p:spPr>
      </p:pic>
      <p:sp>
        <p:nvSpPr>
          <p:cNvPr id="8" name="Прямоугольник 7"/>
          <p:cNvSpPr/>
          <p:nvPr/>
        </p:nvSpPr>
        <p:spPr>
          <a:xfrm>
            <a:off x="287079" y="6188149"/>
            <a:ext cx="1520456" cy="58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4631" y="6160168"/>
            <a:ext cx="1396043" cy="613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23" y="2051297"/>
            <a:ext cx="3884623" cy="4722482"/>
          </a:xfrm>
          <a:prstGeom prst="flowChartDelay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511" y="2278222"/>
            <a:ext cx="5454031" cy="4645864"/>
          </a:xfrm>
        </p:spPr>
        <p:txBody>
          <a:bodyPr rtlCol="0"/>
          <a:lstStyle/>
          <a:p>
            <a:pPr marL="0" indent="0">
              <a:buNone/>
            </a:pPr>
            <a:r>
              <a:rPr lang="ru-RU" sz="2700" cap="all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«Рисунок»</a:t>
            </a:r>
          </a:p>
          <a:p>
            <a:pPr marL="0" indent="0">
              <a:buNone/>
            </a:pPr>
            <a:r>
              <a:rPr lang="ru-RU" sz="2700" cap="all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«Живопись»</a:t>
            </a:r>
          </a:p>
          <a:p>
            <a:pPr marL="0" indent="0">
              <a:buNone/>
            </a:pPr>
            <a:r>
              <a:rPr lang="ru-RU" sz="2700" cap="all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«композиция»</a:t>
            </a:r>
          </a:p>
          <a:p>
            <a:pPr marL="0" indent="0">
              <a:buNone/>
            </a:pPr>
            <a:r>
              <a:rPr lang="ru-RU" sz="2700" cap="all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«лепка»</a:t>
            </a:r>
          </a:p>
          <a:p>
            <a:pPr marL="0" indent="0">
              <a:buNone/>
            </a:pPr>
            <a:r>
              <a:rPr lang="ru-RU" sz="2700" cap="all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«декоративно-прикладное искусство»</a:t>
            </a:r>
          </a:p>
          <a:p>
            <a:pPr marL="0" indent="0">
              <a:buNone/>
            </a:pPr>
            <a:r>
              <a:rPr lang="ru-RU" sz="2700" cap="all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«Роспись по стеклу»</a:t>
            </a:r>
          </a:p>
          <a:p>
            <a:pPr marL="0" indent="0">
              <a:buNone/>
            </a:pPr>
            <a:r>
              <a:rPr lang="ru-RU" sz="2700" cap="all" dirty="0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«резьба по дереву» и др.</a:t>
            </a:r>
            <a:endParaRPr lang="ru-RU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3" y="228600"/>
            <a:ext cx="6316959" cy="169151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3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ЦИКЛ ХУДОЖЕСТВЕННЫХ ПРЕДМЕТОВ РЕАЛИЗУЕТСЯ ЧЕРЕЗ ФАКУЛЬТАТИВНЫЕ ЗАНЯТИЯ:</a:t>
            </a:r>
            <a:r>
              <a:rPr lang="ru-RU" sz="3000" dirty="0">
                <a:solidFill>
                  <a:srgbClr val="663300"/>
                </a:solidFill>
              </a:rPr>
              <a:t/>
            </a:r>
            <a:br>
              <a:rPr lang="ru-RU" sz="3000" dirty="0">
                <a:solidFill>
                  <a:srgbClr val="663300"/>
                </a:solidFill>
              </a:rPr>
            </a:br>
            <a:endParaRPr lang="ru-RU" sz="3000" dirty="0">
              <a:solidFill>
                <a:srgbClr val="6633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64634" y="0"/>
            <a:ext cx="4227366" cy="3874168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Выставочный зал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ru-RU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Выставочный зал открыт в 2017 году. Здесь собраны дипломные работы учащихся, которые включают </a:t>
            </a:r>
          </a:p>
          <a:p>
            <a:pPr algn="just" rtl="0"/>
            <a:r>
              <a:rPr lang="ru-RU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Картины, написанные карандашом, маслом, акварелью, картины, выполненные в технике батик</a:t>
            </a:r>
          </a:p>
          <a:p>
            <a:pPr algn="just" rtl="0"/>
            <a:r>
              <a:rPr lang="ru-RU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Предметы керамики</a:t>
            </a:r>
          </a:p>
          <a:p>
            <a:pPr algn="just" rtl="0"/>
            <a:r>
              <a:rPr lang="ru-RU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Макеты зданий</a:t>
            </a:r>
          </a:p>
          <a:p>
            <a:pPr algn="just" rtl="0"/>
            <a:r>
              <a:rPr lang="ru-RU" sz="1400" b="1" dirty="0">
                <a:latin typeface="Batang" panose="02030600000101010101" pitchFamily="18" charset="-127"/>
                <a:ea typeface="Batang" panose="02030600000101010101" pitchFamily="18" charset="-127"/>
              </a:rPr>
              <a:t>Изделия из металла</a:t>
            </a:r>
          </a:p>
          <a:p>
            <a:pPr algn="just" rtl="0"/>
            <a:endParaRPr lang="ru-RU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7949" y="3191323"/>
            <a:ext cx="3068589" cy="28119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Фонд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011" y="6208295"/>
            <a:ext cx="1191126" cy="529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83544" y="1630018"/>
            <a:ext cx="4424362" cy="4373217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602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Реализация творческого потенциала педагогов  и учащихся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7"/>
            <a:ext cx="5207522" cy="3429359"/>
          </a:xfrm>
        </p:spPr>
        <p:txBody>
          <a:bodyPr rtlCol="0"/>
          <a:lstStyle/>
          <a:p>
            <a:pPr algn="just" rt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Ежегодно учащиеся школы становятся призерами конкурсов различного уровня:</a:t>
            </a:r>
          </a:p>
          <a:p>
            <a:pPr algn="just" rtl="0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«Школьный патент – шаг в будущее»</a:t>
            </a:r>
          </a:p>
          <a:p>
            <a:pPr algn="just" rt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АрхНовация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pPr algn="just" rtl="0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«Космос глазами детей»</a:t>
            </a:r>
          </a:p>
          <a:p>
            <a:pPr algn="just" rtl="0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Калядная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зорка»</a:t>
            </a:r>
          </a:p>
          <a:p>
            <a:pPr algn="just" rtl="0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Энергомарафон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pPr algn="just" rt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 2022 год в копилку школы зачислено:</a:t>
            </a:r>
          </a:p>
          <a:p>
            <a:pPr algn="just" rtl="0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Диплом международных конкурсов – 121</a:t>
            </a:r>
          </a:p>
          <a:p>
            <a:pPr algn="just" rtl="0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Дипломы республиканских конкурсов – 72</a:t>
            </a:r>
          </a:p>
          <a:p>
            <a:pPr algn="just" rtl="0"/>
            <a:endParaRPr lang="ru-RU" sz="1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Результативность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12590" y="5012713"/>
            <a:ext cx="3445566" cy="495389"/>
          </a:xfrm>
        </p:spPr>
        <p:txBody>
          <a:bodyPr rtlCol="0"/>
          <a:lstStyle/>
          <a:p>
            <a:pPr rtl="0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Работы учащихся</a:t>
            </a:r>
          </a:p>
        </p:txBody>
      </p:sp>
      <p:pic>
        <p:nvPicPr>
          <p:cNvPr id="29" name="Рисунок 28" descr="Карандаш">
            <a:extLst>
              <a:ext uri="{FF2B5EF4-FFF2-40B4-BE49-F238E27FC236}">
                <a16:creationId xmlns:a16="http://schemas.microsoft.com/office/drawing/2014/main" xmlns="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Рисунок 30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7" name="Объект 6"/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xmlns="" val="1862177387"/>
              </p:ext>
            </p:extLst>
          </p:nvPr>
        </p:nvGraphicFramePr>
        <p:xfrm>
          <a:off x="6416489" y="782053"/>
          <a:ext cx="5518837" cy="371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7079" y="6188149"/>
            <a:ext cx="1520456" cy="58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3096" y="300789"/>
            <a:ext cx="11150600" cy="1515979"/>
          </a:xfrm>
        </p:spPr>
        <p:txBody>
          <a:bodyPr rtlCol="0"/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Мы гордимся достижениями наших учеников и наших педагогов. Мы вместе решаем огромный пласт задач.  </a:t>
            </a:r>
            <a:b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Среди них малые и большие , более и менее важные.  На все необходимо время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2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916" y="6172200"/>
            <a:ext cx="135956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0089"/>
            <a:ext cx="4732116" cy="431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535906" y="1816768"/>
            <a:ext cx="7339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	В последнее время всё чаще звучат разговоры об ускорении хода времени. </a:t>
            </a:r>
          </a:p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	Ученые доказали, что Земля имеет нечто вроде «пульса». В течение тысячи лет он был устойчивым и составлял примерно 7,8 тактов в секунду, однако где-то с 1980 года начал расти. На данный момент это земное сердцебиение достигает 12 тактов в секунду, что в теории может влиять на человеческое ощущение ускорения времени.</a:t>
            </a:r>
          </a:p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То, что раньше мы воспринимали как 24 часа, сейчас ощущается всего в 16 часов.</a:t>
            </a:r>
          </a:p>
          <a:p>
            <a:pPr algn="just"/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9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60458" y="-203045"/>
            <a:ext cx="4616419" cy="745958"/>
          </a:xfrm>
        </p:spPr>
        <p:txBody>
          <a:bodyPr rtlCol="0"/>
          <a:lstStyle/>
          <a:p>
            <a:pPr algn="just"/>
            <a:r>
              <a:rPr lang="ru-RU" dirty="0">
                <a:solidFill>
                  <a:srgbClr val="0D1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«время молиться»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916" y="6172200"/>
            <a:ext cx="135956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24049" y="634965"/>
            <a:ext cx="71341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На священном Афоне многие молитвы возносятся ночью. Монахи за долгие годы выработали собственное молитвенное правило, согласно которому за определенный промежуток времени следует произнести установленное количество молитв. И это происходит каждые сутки, строго по расписанию. Раньше монахи могли за ночь выполнить эту процедуру и оставить время до утренней службы, чтобы немного отдохнуть. Однако сейчас при том же количестве произносимых молитв им не хватает ночи, чтобы закончить службу.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79270308"/>
              </p:ext>
            </p:extLst>
          </p:nvPr>
        </p:nvGraphicFramePr>
        <p:xfrm>
          <a:off x="263855" y="-170495"/>
          <a:ext cx="4728068" cy="361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69212" y="3070944"/>
            <a:ext cx="5751328" cy="7459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Научный эксперимент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604784" y="3305872"/>
            <a:ext cx="554494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727953277"/>
              </p:ext>
            </p:extLst>
          </p:nvPr>
        </p:nvGraphicFramePr>
        <p:xfrm>
          <a:off x="348916" y="3157021"/>
          <a:ext cx="5804708" cy="422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3127" y="3637678"/>
            <a:ext cx="3653198" cy="243485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759062" y="5919952"/>
            <a:ext cx="1906291" cy="369332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Атомные часы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0540" y="4350292"/>
            <a:ext cx="197035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Атомные часы зафиксировали ускорение Земли вокруг оси на 1,59 </a:t>
            </a:r>
            <a:r>
              <a:rPr lang="ru-RU" sz="1600" dirty="0" err="1">
                <a:latin typeface="Batang" panose="02030600000101010101" pitchFamily="18" charset="-127"/>
                <a:ea typeface="Batang" panose="02030600000101010101" pitchFamily="18" charset="-127"/>
              </a:rPr>
              <a:t>милисекунд</a:t>
            </a:r>
            <a:r>
              <a:rPr lang="ru-RU" sz="1600" dirty="0">
                <a:latin typeface="Batang" panose="02030600000101010101" pitchFamily="18" charset="-127"/>
                <a:ea typeface="Batang" panose="02030600000101010101" pitchFamily="18" charset="-127"/>
              </a:rPr>
              <a:t> быстрее 24 часов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849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19797F-2510-4681-A59B-FCD8F3733FE0}">
  <ds:schemaRefs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tf34076243_win32</Template>
  <TotalTime>0</TotalTime>
  <Words>486</Words>
  <Application>Microsoft Office PowerPoint</Application>
  <PresentationFormat>Произвольный</PresentationFormat>
  <Paragraphs>151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республиканский  педагогический вернисаж  «Тайм-менеджмент и самообразовательная деятельность педагогов»</vt:lpstr>
      <vt:lpstr>Материально-техническая база учреждения</vt:lpstr>
      <vt:lpstr>РЕСУРСЫ ШКОЛЬНОГО  ИНФОРМАЦИОННОГО ПРОСТАНСТВА</vt:lpstr>
      <vt:lpstr>Школа мира </vt:lpstr>
      <vt:lpstr>ЦИКЛ ХУДОЖЕСТВЕННЫХ ПРЕДМЕТОВ РЕАЛИЗУЕТСЯ ЧЕРЕЗ ФАКУЛЬТАТИВНЫЕ ЗАНЯТИЯ: </vt:lpstr>
      <vt:lpstr>Выставочный зал </vt:lpstr>
      <vt:lpstr>Реализация творческого потенциала педагогов  и учащихся</vt:lpstr>
      <vt:lpstr> Мы гордимся достижениями наших учеников и наших педагогов. Мы вместе решаем огромный пласт задач.    Среди них малые и большие , более и менее важные.  На все необходимо время.</vt:lpstr>
      <vt:lpstr>«время молиться»</vt:lpstr>
      <vt:lpstr>Слайд 10</vt:lpstr>
      <vt:lpstr>Слайд 11</vt:lpstr>
      <vt:lpstr>Слайд 12</vt:lpstr>
      <vt:lpstr>Потерянное время</vt:lpstr>
      <vt:lpstr>ЭКСПЕРИМЕНТ  (Гадости происходят сами, хорошие дела требуют организации)</vt:lpstr>
      <vt:lpstr>Многозадачность –       миф или реальность?</vt:lpstr>
      <vt:lpstr>ПОКАЗАТЕЛИ МУЛЬТИТАСКЕРОВ ХУЖЕ </vt:lpstr>
      <vt:lpstr>ВРЕМЯ ВЕЛИКИХ </vt:lpstr>
      <vt:lpstr>КАК ВЕРНУТЬ СПОСОБНОСТЬ КОНЦЕНТРИРОВАТЬСЯ</vt:lpstr>
      <vt:lpstr>Сделайте вашу работу наполненной жизнью, а не жизнь наполненной работой».          Стивен Кови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2023-02-27T07:33:25Z</dcterms:created>
  <dcterms:modified xsi:type="dcterms:W3CDTF">2023-03-09T07:09:32Z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