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65" r:id="rId4"/>
    <p:sldId id="269" r:id="rId5"/>
    <p:sldId id="271" r:id="rId6"/>
    <p:sldId id="259" r:id="rId7"/>
    <p:sldId id="266" r:id="rId8"/>
    <p:sldId id="260" r:id="rId9"/>
    <p:sldId id="261" r:id="rId10"/>
    <p:sldId id="262" r:id="rId11"/>
    <p:sldId id="264" r:id="rId12"/>
    <p:sldId id="267" r:id="rId13"/>
    <p:sldId id="268" r:id="rId14"/>
    <p:sldId id="270" r:id="rId15"/>
    <p:sldId id="26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4AA2387F-C00F-4B1F-86CE-B0E7381229A1}">
          <p14:sldIdLst>
            <p14:sldId id="258"/>
            <p14:sldId id="256"/>
            <p14:sldId id="265"/>
            <p14:sldId id="269"/>
            <p14:sldId id="271"/>
          </p14:sldIdLst>
        </p14:section>
        <p14:section name="Раздел без заголовка" id="{8D969DBD-E4B0-44A6-8E9D-5B1EEC771F1B}">
          <p14:sldIdLst>
            <p14:sldId id="259"/>
            <p14:sldId id="266"/>
            <p14:sldId id="260"/>
            <p14:sldId id="261"/>
            <p14:sldId id="262"/>
            <p14:sldId id="264"/>
            <p14:sldId id="267"/>
            <p14:sldId id="268"/>
            <p14:sldId id="270"/>
            <p14:sldId id="263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-235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94359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76036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1925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6620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788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379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833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13846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85522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64010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9061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6AF15-A40B-4CCD-9D9F-39A1702566E5}" type="datetimeFigureOut">
              <a:rPr lang="ru-RU" smtClean="0"/>
              <a:pPr/>
              <a:t>09.03.2023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7A735-487A-46B6-B11E-472AD66774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6902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../media/media3.mp3"/><Relationship Id="rId5" Type="http://schemas.openxmlformats.org/officeDocument/2006/relationships/image" Target="../media/image2.png"/><Relationship Id="rId4" Type="http://schemas.microsoft.com/office/2007/relationships/media" Target="../media/media3.mp3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5" Type="http://schemas.openxmlformats.org/officeDocument/2006/relationships/image" Target="../media/image2.png"/><Relationship Id="rId4" Type="http://schemas.microsoft.com/office/2007/relationships/media" Target="../media/media1.mp3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microsoft.com/office/2007/relationships/media" Target="../media/media2.mp4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4484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1501254"/>
            <a:ext cx="12369421" cy="440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1346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535" y="0"/>
            <a:ext cx="9144000" cy="1435391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Тайм – </a:t>
            </a:r>
            <a:r>
              <a:rPr lang="ru-RU" sz="4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(лента времени)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297231" y="3690205"/>
            <a:ext cx="11788607" cy="1086564"/>
            <a:chOff x="170785" y="3656703"/>
            <a:chExt cx="11788607" cy="1086564"/>
          </a:xfrm>
        </p:grpSpPr>
        <p:cxnSp>
          <p:nvCxnSpPr>
            <p:cNvPr id="4" name="Прямая со стрелкой 3"/>
            <p:cNvCxnSpPr/>
            <p:nvPr/>
          </p:nvCxnSpPr>
          <p:spPr>
            <a:xfrm>
              <a:off x="205314" y="4161672"/>
              <a:ext cx="11754078" cy="35573"/>
            </a:xfrm>
            <a:prstGeom prst="straightConnector1">
              <a:avLst/>
            </a:prstGeom>
            <a:ln w="165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Овал 5"/>
            <p:cNvSpPr/>
            <p:nvPr/>
          </p:nvSpPr>
          <p:spPr>
            <a:xfrm>
              <a:off x="170785" y="3944315"/>
              <a:ext cx="404734" cy="4347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2702256" y="3733332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5161129" y="3656703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620001" y="3674490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9994712" y="3656704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500129"/>
            <a:ext cx="2143125" cy="214312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6356" y="4448104"/>
            <a:ext cx="2372072" cy="218173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33724" b="74870" l="22694" r="448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4093396" y="1500129"/>
            <a:ext cx="2115403" cy="237471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65778" y="1812276"/>
            <a:ext cx="3062366" cy="171800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7646" y="4888014"/>
            <a:ext cx="2517602" cy="17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2602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379095" y="-134911"/>
            <a:ext cx="15780072" cy="9888845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CC0099"/>
                </a:solidFill>
                <a:effectLst>
                  <a:glow rad="8128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 карта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23365" y="1722319"/>
            <a:ext cx="9096141" cy="5135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394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38200" y="89931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8000" b="1" dirty="0">
                <a:solidFill>
                  <a:srgbClr val="CC0099"/>
                </a:solidFill>
                <a:effectLst>
                  <a:glow rad="508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 героев сказок</a:t>
            </a:r>
          </a:p>
        </p:txBody>
      </p:sp>
      <p:pic>
        <p:nvPicPr>
          <p:cNvPr id="6" name="v-gostyah-u-skazki-prihodite-v-gosti-k-na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40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sp>
        <p:nvSpPr>
          <p:cNvPr id="5" name="Заголовок 6"/>
          <p:cNvSpPr txBox="1">
            <a:spLocks/>
          </p:cNvSpPr>
          <p:nvPr/>
        </p:nvSpPr>
        <p:spPr>
          <a:xfrm>
            <a:off x="838199" y="899319"/>
            <a:ext cx="10955216" cy="36023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solidFill>
                  <a:srgbClr val="CC0099"/>
                </a:solidFill>
                <a:effectLst>
                  <a:glow rad="508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r>
              <a:rPr lang="ru-RU" sz="8000" b="1" dirty="0">
                <a:solidFill>
                  <a:srgbClr val="CC0099"/>
                </a:solidFill>
                <a:effectLst>
                  <a:glow rad="5080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внимание.</a:t>
            </a:r>
          </a:p>
        </p:txBody>
      </p:sp>
    </p:spTree>
    <p:extLst>
      <p:ext uri="{BB962C8B-B14F-4D97-AF65-F5344CB8AC3E}">
        <p14:creationId xmlns:p14="http://schemas.microsoft.com/office/powerpoint/2010/main" xmlns="" val="10839254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697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3863" y="220743"/>
            <a:ext cx="9144000" cy="998775"/>
          </a:xfrm>
          <a:noFill/>
          <a:effectLst>
            <a:glow rad="228600">
              <a:schemeClr val="accent1">
                <a:satMod val="175000"/>
              </a:schemeClr>
            </a:glow>
            <a:softEdge rad="31750"/>
          </a:effectLst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b="1" dirty="0">
                <a:effectLst>
                  <a:glow rad="1168400">
                    <a:schemeClr val="bg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 </a:t>
            </a:r>
            <a:br>
              <a:rPr lang="ru-RU" sz="2800" b="1" dirty="0">
                <a:effectLst>
                  <a:glow rad="1168400">
                    <a:schemeClr val="bg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effectLst>
                  <a:glow rad="1168400">
                    <a:schemeClr val="bg1">
                      <a:alpha val="8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«Средняя школа № 2 г. Могилева»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0646" y="2172096"/>
            <a:ext cx="11230708" cy="3853566"/>
          </a:xfrm>
        </p:spPr>
        <p:txBody>
          <a:bodyPr>
            <a:normAutofit fontScale="70000" lnSpcReduction="20000"/>
          </a:bodyPr>
          <a:lstStyle/>
          <a:p>
            <a:r>
              <a:rPr lang="ru-RU" sz="5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 класс</a:t>
            </a:r>
          </a:p>
          <a:p>
            <a:endParaRPr lang="ru-RU" sz="800" b="1" dirty="0">
              <a:solidFill>
                <a:srgbClr val="CC0099"/>
              </a:solidFill>
              <a:effectLst>
                <a:glow rad="673100">
                  <a:schemeClr val="bg1">
                    <a:alpha val="9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500" b="1" dirty="0">
                <a:solidFill>
                  <a:srgbClr val="CC0099"/>
                </a:solidFill>
                <a:effectLst>
                  <a:glow rad="673100">
                    <a:schemeClr val="bg1">
                      <a:alpha val="9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приемов визуализации как средства повышения мотивации у участников мастер-класса»</a:t>
            </a:r>
          </a:p>
        </p:txBody>
      </p:sp>
    </p:spTree>
    <p:extLst>
      <p:ext uri="{BB962C8B-B14F-4D97-AF65-F5344CB8AC3E}">
        <p14:creationId xmlns:p14="http://schemas.microsoft.com/office/powerpoint/2010/main" xmlns="" val="3628667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347666" y="820617"/>
            <a:ext cx="2731965" cy="152400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solidFill>
                  <a:srgbClr val="CC0099"/>
                </a:solidFill>
                <a:effectLst>
                  <a:glow rad="6604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b="1" dirty="0">
                <a:solidFill>
                  <a:srgbClr val="FF0000"/>
                </a:solidFill>
                <a:effectLst>
                  <a:glow rad="6604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>
                <a:solidFill>
                  <a:srgbClr val="FF0000"/>
                </a:solidFill>
                <a:effectLst>
                  <a:glow rad="6604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effectLst>
                <a:glow rad="660400">
                  <a:schemeClr val="bg1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183542" y="2319973"/>
            <a:ext cx="10515600" cy="2580273"/>
          </a:xfrm>
          <a:effectLst>
            <a:glow rad="177800">
              <a:schemeClr val="bg1"/>
            </a:glow>
          </a:effectLst>
        </p:spPr>
        <p:txBody>
          <a:bodyPr>
            <a:noAutofit/>
          </a:bodyPr>
          <a:lstStyle/>
          <a:p>
            <a:pPr algn="just"/>
            <a:r>
              <a:rPr lang="ru-RU" sz="4000" b="1" dirty="0">
                <a:solidFill>
                  <a:prstClr val="black"/>
                </a:solidFill>
                <a:effectLst>
                  <a:glow rad="482600">
                    <a:schemeClr val="bg1">
                      <a:alpha val="92000"/>
                    </a:schemeClr>
                  </a:glo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создание условий для повышения компетентности участников мастер-класса по использованию современных приемов визуализации.</a:t>
            </a:r>
            <a:endParaRPr lang="ru-RU" b="1" dirty="0">
              <a:effectLst>
                <a:glow rad="482600">
                  <a:schemeClr val="bg1">
                    <a:alpha val="92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33229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pic>
        <p:nvPicPr>
          <p:cNvPr id="5" name="v-gostyah-u-skazki--min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11067737" y="655320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34184" y="1160060"/>
            <a:ext cx="6523631" cy="5411275"/>
          </a:xfrm>
          <a:prstGeom prst="rect">
            <a:avLst/>
          </a:prstGeom>
        </p:spPr>
      </p:pic>
      <p:sp>
        <p:nvSpPr>
          <p:cNvPr id="6" name="Заголовок 4"/>
          <p:cNvSpPr txBox="1">
            <a:spLocks/>
          </p:cNvSpPr>
          <p:nvPr/>
        </p:nvSpPr>
        <p:spPr>
          <a:xfrm>
            <a:off x="838200" y="365125"/>
            <a:ext cx="10229537" cy="7949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600" b="1" dirty="0" err="1">
                <a:solidFill>
                  <a:srgbClr val="CC0099"/>
                </a:solidFill>
                <a:effectLst>
                  <a:glow rad="8128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Кроссенс</a:t>
            </a:r>
            <a:r>
              <a:rPr lang="ru-RU" sz="6600" b="1" dirty="0">
                <a:solidFill>
                  <a:srgbClr val="CC0099"/>
                </a:solidFill>
                <a:effectLst>
                  <a:glow rad="8128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17207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43486" y="1785034"/>
            <a:ext cx="10505028" cy="4290646"/>
          </a:xfrm>
        </p:spPr>
        <p:txBody>
          <a:bodyPr>
            <a:normAutofit/>
          </a:bodyPr>
          <a:lstStyle/>
          <a:p>
            <a:endParaRPr lang="ru-RU" sz="800" b="1" dirty="0">
              <a:solidFill>
                <a:srgbClr val="CC0099"/>
              </a:solidFill>
              <a:effectLst>
                <a:glow rad="673100">
                  <a:schemeClr val="bg1">
                    <a:alpha val="93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9500" b="1" dirty="0">
                <a:solidFill>
                  <a:srgbClr val="CC0099"/>
                </a:solidFill>
                <a:effectLst>
                  <a:glow rad="673100">
                    <a:schemeClr val="bg1">
                      <a:alpha val="9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«В гостях </a:t>
            </a:r>
          </a:p>
          <a:p>
            <a:r>
              <a:rPr lang="ru-RU" sz="9500" b="1" dirty="0">
                <a:solidFill>
                  <a:srgbClr val="CC0099"/>
                </a:solidFill>
                <a:effectLst>
                  <a:glow rad="673100">
                    <a:schemeClr val="bg1">
                      <a:alpha val="93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сказки»</a:t>
            </a:r>
          </a:p>
        </p:txBody>
      </p:sp>
      <p:pic>
        <p:nvPicPr>
          <p:cNvPr id="5" name="v-gostyah-u-skazki--minu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screen"/>
          <a:stretch>
            <a:fillRect/>
          </a:stretch>
        </p:blipFill>
        <p:spPr>
          <a:xfrm>
            <a:off x="11067737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29997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4931" y="0"/>
            <a:ext cx="12486806" cy="715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645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0" y="-134910"/>
            <a:ext cx="12192000" cy="855208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CC0099"/>
                </a:solidFill>
                <a:effectLst>
                  <a:glow rad="812800">
                    <a:schemeClr val="bg1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Облако слов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200" y="2152088"/>
            <a:ext cx="4343400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03830" y="2152088"/>
            <a:ext cx="4149970" cy="43105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915456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640320"/>
          </a:xfrm>
          <a:prstGeom prst="rect">
            <a:avLst/>
          </a:prstGeom>
        </p:spPr>
      </p:pic>
      <p:pic>
        <p:nvPicPr>
          <p:cNvPr id="5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end="55931"/>
                </p14:media>
              </p:ext>
            </p:extLst>
          </p:nvPr>
        </p:nvPicPr>
        <p:blipFill>
          <a:blip r:embed="rId5" cstate="screen">
            <a:lum bright="11000" contrast="40000"/>
          </a:blip>
          <a:stretch>
            <a:fillRect/>
          </a:stretch>
        </p:blipFill>
        <p:spPr>
          <a:xfrm>
            <a:off x="996410" y="356667"/>
            <a:ext cx="10199179" cy="5801194"/>
          </a:xfrm>
          <a:prstGeom prst="rect">
            <a:avLst/>
          </a:prstGeom>
          <a:ln w="20955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Равнобедренный треугольник 5"/>
          <p:cNvSpPr/>
          <p:nvPr/>
        </p:nvSpPr>
        <p:spPr>
          <a:xfrm>
            <a:off x="4647061" y="6241999"/>
            <a:ext cx="2897876" cy="962906"/>
          </a:xfrm>
          <a:prstGeom prst="triangl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660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19535" y="0"/>
            <a:ext cx="9144000" cy="1981413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Тайм – </a:t>
            </a:r>
            <a:r>
              <a:rPr lang="ru-RU" sz="6000" b="1" dirty="0" err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лайн</a:t>
            </a:r>
            <a:r>
              <a:rPr lang="ru-RU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b="1" dirty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(лента времени)</a:t>
            </a:r>
          </a:p>
        </p:txBody>
      </p:sp>
      <p:sp>
        <p:nvSpPr>
          <p:cNvPr id="13" name="Подзаголовок 12"/>
          <p:cNvSpPr>
            <a:spLocks noGrp="1"/>
          </p:cNvSpPr>
          <p:nvPr>
            <p:ph type="subTitle" idx="1"/>
          </p:nvPr>
        </p:nvSpPr>
        <p:spPr>
          <a:xfrm>
            <a:off x="170785" y="3864553"/>
            <a:ext cx="10292499" cy="1655762"/>
          </a:xfrm>
        </p:spPr>
        <p:txBody>
          <a:bodyPr>
            <a:normAutofit/>
          </a:bodyPr>
          <a:lstStyle/>
          <a:p>
            <a:pPr algn="l"/>
            <a:r>
              <a:rPr lang="ru-RU" sz="9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1     2      3      4      5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170785" y="2619474"/>
            <a:ext cx="11788607" cy="1086564"/>
            <a:chOff x="170785" y="3656703"/>
            <a:chExt cx="11788607" cy="1086564"/>
          </a:xfrm>
        </p:grpSpPr>
        <p:cxnSp>
          <p:nvCxnSpPr>
            <p:cNvPr id="4" name="Прямая со стрелкой 3"/>
            <p:cNvCxnSpPr/>
            <p:nvPr/>
          </p:nvCxnSpPr>
          <p:spPr>
            <a:xfrm>
              <a:off x="205314" y="4161672"/>
              <a:ext cx="11754078" cy="35573"/>
            </a:xfrm>
            <a:prstGeom prst="straightConnector1">
              <a:avLst/>
            </a:prstGeom>
            <a:ln w="165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Овал 5"/>
            <p:cNvSpPr/>
            <p:nvPr/>
          </p:nvSpPr>
          <p:spPr>
            <a:xfrm>
              <a:off x="170785" y="3944315"/>
              <a:ext cx="404734" cy="434714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2702256" y="3733332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>
              <a:off x="5161129" y="3656703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7620001" y="3674490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единительная линия 11"/>
            <p:cNvCxnSpPr/>
            <p:nvPr/>
          </p:nvCxnSpPr>
          <p:spPr>
            <a:xfrm>
              <a:off x="9994712" y="3656704"/>
              <a:ext cx="0" cy="1009935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6547372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2288</TotalTime>
  <Words>62</Words>
  <Application>Microsoft Office PowerPoint</Application>
  <PresentationFormat>Произвольный</PresentationFormat>
  <Paragraphs>18</Paragraphs>
  <Slides>15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Слайд 1</vt:lpstr>
      <vt:lpstr>Государственное учреждение образования  «Средняя школа № 2 г. Могилева»</vt:lpstr>
      <vt:lpstr>ЦЕЛЬ: </vt:lpstr>
      <vt:lpstr>Слайд 4</vt:lpstr>
      <vt:lpstr>Слайд 5</vt:lpstr>
      <vt:lpstr>Слайд 6</vt:lpstr>
      <vt:lpstr>Облако слов</vt:lpstr>
      <vt:lpstr>Слайд 8</vt:lpstr>
      <vt:lpstr>Тайм – лайн (лента времени)</vt:lpstr>
      <vt:lpstr>Слайд 10</vt:lpstr>
      <vt:lpstr>Тайм – лайн (лента времени)</vt:lpstr>
      <vt:lpstr>Интеллект карта</vt:lpstr>
      <vt:lpstr>Работа  героев сказок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admin</cp:lastModifiedBy>
  <cp:revision>81</cp:revision>
  <dcterms:created xsi:type="dcterms:W3CDTF">2023-02-26T16:26:33Z</dcterms:created>
  <dcterms:modified xsi:type="dcterms:W3CDTF">2023-03-09T07:09:10Z</dcterms:modified>
</cp:coreProperties>
</file>