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303" r:id="rId3"/>
    <p:sldId id="330" r:id="rId4"/>
    <p:sldId id="315" r:id="rId5"/>
    <p:sldId id="314" r:id="rId6"/>
    <p:sldId id="319" r:id="rId7"/>
    <p:sldId id="320" r:id="rId8"/>
    <p:sldId id="321" r:id="rId9"/>
    <p:sldId id="324" r:id="rId10"/>
    <p:sldId id="323" r:id="rId11"/>
    <p:sldId id="325" r:id="rId12"/>
    <p:sldId id="318" r:id="rId13"/>
    <p:sldId id="316" r:id="rId14"/>
    <p:sldId id="327" r:id="rId15"/>
    <p:sldId id="326" r:id="rId16"/>
    <p:sldId id="329" r:id="rId17"/>
    <p:sldId id="307" r:id="rId18"/>
    <p:sldId id="308" r:id="rId19"/>
    <p:sldId id="304" r:id="rId20"/>
    <p:sldId id="305" r:id="rId21"/>
    <p:sldId id="296" r:id="rId22"/>
    <p:sldId id="263" r:id="rId23"/>
    <p:sldId id="294" r:id="rId24"/>
    <p:sldId id="309" r:id="rId25"/>
    <p:sldId id="31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48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CC70-317A-4CFE-BDF0-3727FC4729BE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85624-8CF9-4EC5-A67B-6B9C898CF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35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B3684-5348-42EE-ACBB-D36493DF1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4B9E9E-26CC-4FA4-83F6-A556913FC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73660-206E-4BB5-B9EA-4196C252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4F1DE1-0F28-4A32-A3D4-699EB842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93348D-FF16-460E-9C83-53521B27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4A3C9-BA6C-48C3-808F-0723E3B5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37EF90-2BD4-4446-B17C-BD40EB54E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D6DB22-67CB-4EA8-8009-9AB8B94C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B8A58-2CC0-4B1E-A221-6B3E991E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07636C-08BD-4137-8A58-287460D5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5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CA65E90-5476-4233-8E51-827A46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443BE1-8A62-41D0-9467-0ED3C4C1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CB074-A685-47B5-9BDB-C4FE933A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EFA623-5347-4317-A5D2-D994776D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0AF62E-0B3A-46C8-B989-54F3C995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75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55917-BE91-4939-8F6E-052A5D6F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3B7426-289F-4B92-800F-DAF6D3E51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6FCC8A-F1FD-426A-80F0-E741748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2FFD70-BFE2-46BE-A646-02D12AA1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1E1076-4F47-47B1-B8C7-2708FABC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28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DA04F-2066-4FFE-A1B4-1AEABEFB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D70D66-5165-4B77-8A9E-24CB4F82D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72FE10-1DF1-4543-B846-FBAAD08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2876DF-FF1A-4B9A-B2F1-9362C7AA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7197E8-C0C9-463B-B53A-60A09A98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3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A6A85-89D4-4E83-B229-07BBD3C7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E41C2-D84D-49D1-AF14-F713440F6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DE95CC-253E-4201-B548-7A5BD2590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480016-14DC-4D31-9174-CE203C29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8D42ED-F856-4F9A-AEDA-5179ED2D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CEBF9B-C67C-4E32-BB52-0B0FEDCF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76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E2E8C5-A96D-417B-9134-0A527327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55ECA-59D2-449F-B40A-A51B17FC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993F55-2C1D-4176-8ADB-EA07B7F89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143C0B-E93A-4FF7-8C86-28333C887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A6D76AD-A6C5-4AF8-8FA7-E61847F56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8BADA7-52C7-4E19-BD0B-FD4553C2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CBC57F0-66CE-43DE-AA92-5C5A4C8C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32C0694-F8E7-47FE-97E2-D929B4E1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8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09FF8-D870-4CB9-8969-5EE36E98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194EA2-FCD8-44F7-AFD5-D7F0AF9A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80B2C8-67C3-4708-A050-DA60CCD0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4B269F6-5D43-42C0-A7EC-7E549BD9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5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0929FD6-1E91-4F44-9419-B539D0FB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30B4505-397E-41F2-93D5-8E5128F1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62DC5-D8A8-4E03-98F4-8641BD72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2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86EEC-F22A-4EAC-A737-2909BD7E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BE6DFD-C802-453E-B96E-DD3503D2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308758-7632-47EC-B42C-A03871DD1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6CA53-C500-4417-BC63-4A4E0EF8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56ADB9-212B-4310-A79B-700143CA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1D4A08-CEE3-4713-9FF0-4594E23B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5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A0BF1-EFAD-4551-896B-0EB310BA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CF4F26-8E66-4420-B618-361CDDC8B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32FCBE-DA9D-4541-ABE2-62CA3D760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C9CDDC-D49A-4E9C-A7D7-FEF1D046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A11837-9C64-4357-93B7-EA26AA81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DAA9F4-0420-46A2-AEB0-AD07DC48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4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D113A-33FF-4854-9D46-CF19BE41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AE703A-0BAA-40C9-887A-84554C19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7FB857-F0BB-4C11-AC9F-A3F06ABC7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9978-BCA1-4B80-9A89-3F58011F63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4E6785-8CE2-4A38-923F-2B731ED0F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2D38F2-5D98-44A4-838E-3E9597DC2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C10B-BF10-4B28-9DCA-EA2149182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8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F8DBCC-C437-4FF8-9D6D-AAC627F13BAC}"/>
              </a:ext>
            </a:extLst>
          </p:cNvPr>
          <p:cNvSpPr/>
          <p:nvPr/>
        </p:nvSpPr>
        <p:spPr>
          <a:xfrm>
            <a:off x="1780674" y="1090863"/>
            <a:ext cx="835919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Учебно-методическое объединение учителей иностранного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5270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DBE0F-670C-4310-AA29-9D87760D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Областной этап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конкурса методических разработок для учителей учреждений общего среднего образования социально-гуманитарного блока «Моделирование современного урока с использованием техник визуализации»</a:t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23E4139-53EE-408D-8634-094F504380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267" y="1306537"/>
            <a:ext cx="3471422" cy="2455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5793F4-E3F2-44EC-A4B4-E6BE76A61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734" y="1306537"/>
            <a:ext cx="3471422" cy="24551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124EE8-6DF0-424B-A90E-F10DAC3B95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838" y="4037743"/>
            <a:ext cx="3471425" cy="24551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B995E9-51A4-4F5B-8B5E-C24BB44C3C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72" y="4037743"/>
            <a:ext cx="3471424" cy="24551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F6CE6B3-FFB9-4806-B142-D033894C00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206" y="4037742"/>
            <a:ext cx="3471426" cy="24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04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DDC56A-A401-4763-9027-D2CD006F0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17" y="1334453"/>
            <a:ext cx="3245556" cy="48683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2DFC00-671E-464D-98D1-4B93E3FB36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21" y="2041093"/>
            <a:ext cx="2973447" cy="39645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A8C6054-1A2D-40E1-B665-D6622A3E5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4118" y="94200"/>
            <a:ext cx="3399838" cy="4533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FB308C-993E-4C85-AF28-756BE90E87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106" y="3768620"/>
            <a:ext cx="3975344" cy="2981508"/>
          </a:xfrm>
          <a:prstGeom prst="rect">
            <a:avLst/>
          </a:prstGeom>
        </p:spPr>
      </p:pic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492BDBD2-7696-4BC1-A1AC-5D74277C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5924" y="-68046"/>
            <a:ext cx="10515600" cy="1020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областного фестиваля молодых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педагогов «ПРИЗВАНИЕ-ПЕДАГОГ»</a:t>
            </a:r>
          </a:p>
        </p:txBody>
      </p:sp>
    </p:spTree>
    <p:extLst>
      <p:ext uri="{BB962C8B-B14F-4D97-AF65-F5344CB8AC3E}">
        <p14:creationId xmlns:p14="http://schemas.microsoft.com/office/powerpoint/2010/main" xmlns="" val="365296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5870B8-BD69-42BD-8E85-0114191EE9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972" y="3315227"/>
            <a:ext cx="4329992" cy="3247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73CF93-9ECF-46F9-9BCA-1D6A1FF41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22255" y="588082"/>
            <a:ext cx="3956756" cy="29675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93F3DE-A589-466B-9FFE-B6269F36E8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311" y="3201454"/>
            <a:ext cx="4481689" cy="3361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64D59-B8AE-4203-99A7-BF0563A3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164" y="423062"/>
            <a:ext cx="2653580" cy="218467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E9922A-93B4-4248-A17A-29273AB6F0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258" y="295279"/>
            <a:ext cx="4652066" cy="34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87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0419A4-15D8-4F3C-8A88-E3D0FFC8B766}"/>
              </a:ext>
            </a:extLst>
          </p:cNvPr>
          <p:cNvSpPr txBox="1"/>
          <p:nvPr/>
        </p:nvSpPr>
        <p:spPr>
          <a:xfrm>
            <a:off x="2731911" y="154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CE6D2C-9949-4A88-8517-2996D309569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3900" y="773808"/>
            <a:ext cx="4967696" cy="37304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6AEB8F-4CD6-432B-BC7C-4811C78EA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512" y="218515"/>
            <a:ext cx="4477948" cy="33584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6CECF7-06F7-44F4-952F-310E62F352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556" y="3429000"/>
            <a:ext cx="4338696" cy="32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73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845683-44EE-4D30-96AB-9DDAAA3F0500}"/>
              </a:ext>
            </a:extLst>
          </p:cNvPr>
          <p:cNvSpPr txBox="1"/>
          <p:nvPr/>
        </p:nvSpPr>
        <p:spPr>
          <a:xfrm>
            <a:off x="3409245" y="2781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B7F9A4-6EC5-4A14-B29B-B620F27BD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19" y="1342348"/>
            <a:ext cx="4370428" cy="32778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4F31E42-5C90-43CA-8E6B-0D5F3AAE79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254" y="391068"/>
            <a:ext cx="4541389" cy="3406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88280E-4CE6-4D2A-8F9A-FBF8D9AA4B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984" y="2454114"/>
            <a:ext cx="3249083" cy="43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09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D41758-2F9B-4A51-8EA5-61A505829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5242" y="372533"/>
            <a:ext cx="4144432" cy="4144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8457FE-E09B-42AD-8FA8-C351D47F07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26" y="270933"/>
            <a:ext cx="2955572" cy="39407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A6E383-9D1F-4E58-ABA4-9FFB916271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081" y="3555217"/>
            <a:ext cx="5389956" cy="3031850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562C523C-8AF9-442A-9D03-A0BBCE33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59" y="1160139"/>
            <a:ext cx="3101622" cy="8037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105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C7053EF-CAC5-41D8-B458-ECA53456E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610" y="3672827"/>
            <a:ext cx="3926760" cy="27766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F6C2F39-56E1-4745-9270-4BDD1C6730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968" y="1980705"/>
            <a:ext cx="2429457" cy="3413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53064D-1122-4B6B-BC55-DD07B0F27C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267" y="881379"/>
            <a:ext cx="2429457" cy="3433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F1D4FB3-0438-4CF7-B8E6-52756DC0D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61" y="3277451"/>
            <a:ext cx="2460978" cy="34934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CF28D66-246C-41AC-8E21-E5884BE5E0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610" y="408569"/>
            <a:ext cx="3700629" cy="26172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5847BF2-C894-40E6-8B8C-C28DABA8C3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830" y="3917244"/>
            <a:ext cx="3952670" cy="2776605"/>
          </a:xfrm>
          <a:prstGeom prst="rect">
            <a:avLst/>
          </a:prstGeom>
        </p:spPr>
      </p:pic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C3077B25-B786-4ADE-8890-4254659D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50" y="177609"/>
            <a:ext cx="3330223" cy="94562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в СМИ</a:t>
            </a:r>
          </a:p>
        </p:txBody>
      </p:sp>
    </p:spTree>
    <p:extLst>
      <p:ext uri="{BB962C8B-B14F-4D97-AF65-F5344CB8AC3E}">
        <p14:creationId xmlns:p14="http://schemas.microsoft.com/office/powerpoint/2010/main" xmlns="" val="267016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6565" y="359602"/>
            <a:ext cx="47891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вебинарах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919" y="3029348"/>
            <a:ext cx="2369802" cy="3350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4113" y="983535"/>
            <a:ext cx="2537682" cy="3425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43" y="1114017"/>
            <a:ext cx="2354404" cy="3295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1747001"/>
            <a:ext cx="2667073" cy="37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42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793" y="3207366"/>
            <a:ext cx="2068878" cy="2924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873" y="582930"/>
            <a:ext cx="2013432" cy="2846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77" y="960726"/>
            <a:ext cx="1930960" cy="272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470" y="349865"/>
            <a:ext cx="100019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 олимпиады для учителей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240" y="3690219"/>
            <a:ext cx="2011406" cy="2809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535" y="1522421"/>
            <a:ext cx="1900137" cy="2647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549" y="1065963"/>
            <a:ext cx="2211675" cy="3038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048" y="4420070"/>
            <a:ext cx="3029478" cy="21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77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789E7A-3474-4137-8E38-77C79C80BC52}"/>
              </a:ext>
            </a:extLst>
          </p:cNvPr>
          <p:cNvSpPr/>
          <p:nvPr/>
        </p:nvSpPr>
        <p:spPr>
          <a:xfrm>
            <a:off x="5743073" y="449179"/>
            <a:ext cx="60318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" y="258425"/>
            <a:ext cx="64808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Давыденко М.И., тема «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Warming-up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4514">
            <a:off x="667371" y="1833678"/>
            <a:ext cx="2652189" cy="353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8206">
            <a:off x="8761898" y="1989010"/>
            <a:ext cx="2647275" cy="3529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066" y="1932455"/>
            <a:ext cx="3741206" cy="30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57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0B1437-0685-4A18-AD9A-F4C44FAE7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1795" y="236074"/>
            <a:ext cx="1987826" cy="2939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05952" y="226436"/>
            <a:ext cx="1855567" cy="2949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00" y="3337083"/>
            <a:ext cx="2259497" cy="3064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00" y="356693"/>
            <a:ext cx="2259497" cy="2818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56681" y="3429000"/>
            <a:ext cx="2189572" cy="292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298" y="356692"/>
            <a:ext cx="2077449" cy="28187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56050" y="3385703"/>
            <a:ext cx="1990858" cy="29677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916C09-14DE-458A-89FD-D3CE60D975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1794" y="3417005"/>
            <a:ext cx="2314517" cy="2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61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789E7A-3474-4137-8E38-77C79C80BC52}"/>
              </a:ext>
            </a:extLst>
          </p:cNvPr>
          <p:cNvSpPr/>
          <p:nvPr/>
        </p:nvSpPr>
        <p:spPr>
          <a:xfrm>
            <a:off x="5743073" y="449179"/>
            <a:ext cx="60318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754" y="187569"/>
            <a:ext cx="116734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Юнсаль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О.А. тема «Практическое применение методов и приемов визуализации»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54" y="1404876"/>
            <a:ext cx="3942945" cy="2301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898" y="1403286"/>
            <a:ext cx="3876302" cy="2907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540" y="3856823"/>
            <a:ext cx="4517912" cy="27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77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205968" cy="68658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20" y="176634"/>
            <a:ext cx="66750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Я.В. тема «Метод проектов»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409" y="1263991"/>
            <a:ext cx="3056049" cy="4074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73" y="1796161"/>
            <a:ext cx="4013859" cy="3010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515" y="1028864"/>
            <a:ext cx="3408741" cy="45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44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D83C233-5ABE-481A-8070-8C758D636FF0}"/>
              </a:ext>
            </a:extLst>
          </p:cNvPr>
          <p:cNvSpPr/>
          <p:nvPr/>
        </p:nvSpPr>
        <p:spPr>
          <a:xfrm>
            <a:off x="5879804" y="393405"/>
            <a:ext cx="6049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330" y="263210"/>
            <a:ext cx="80341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Гордеенко М.М. тема «Игровые технологии»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44" y="1574481"/>
            <a:ext cx="4330996" cy="3248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090" y="1185861"/>
            <a:ext cx="3630930" cy="2723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109" y="2457450"/>
            <a:ext cx="260261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72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5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6" y="260152"/>
            <a:ext cx="1125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Рыбкова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А.В, тема «Использование наглядности в целях повышения интереса учащихся»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890858">
            <a:off x="919854" y="1201781"/>
            <a:ext cx="2532084" cy="3376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80687" y="3290992"/>
            <a:ext cx="2742630" cy="3656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24165">
            <a:off x="8698951" y="908734"/>
            <a:ext cx="2504428" cy="33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61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7015"/>
            <a:ext cx="115100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Хаит Е.Ю., тема «Интерактивные формы работы для развития коммуникативной компетенции»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2" y="1668780"/>
            <a:ext cx="4190998" cy="3143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170" y="1358027"/>
            <a:ext cx="3520440" cy="264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2060336"/>
            <a:ext cx="3246121" cy="4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074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2580" y="349331"/>
            <a:ext cx="5878287" cy="60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2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30FA08-B3F0-4091-A6DE-A4CAED152824}"/>
              </a:ext>
            </a:extLst>
          </p:cNvPr>
          <p:cNvSpPr txBox="1"/>
          <p:nvPr/>
        </p:nvSpPr>
        <p:spPr>
          <a:xfrm>
            <a:off x="1004710" y="162257"/>
            <a:ext cx="10024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Темы самообразования УМО учителей иностранных языков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CE9AFF29-8A49-404A-8E23-B49531D53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385056"/>
              </p:ext>
            </p:extLst>
          </p:nvPr>
        </p:nvGraphicFramePr>
        <p:xfrm>
          <a:off x="1253066" y="719667"/>
          <a:ext cx="9595555" cy="572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912">
                  <a:extLst>
                    <a:ext uri="{9D8B030D-6E8A-4147-A177-3AD203B41FA5}">
                      <a16:colId xmlns:a16="http://schemas.microsoft.com/office/drawing/2014/main" xmlns="" val="3798809027"/>
                    </a:ext>
                  </a:extLst>
                </a:gridCol>
                <a:gridCol w="7265643">
                  <a:extLst>
                    <a:ext uri="{9D8B030D-6E8A-4147-A177-3AD203B41FA5}">
                      <a16:colId xmlns:a16="http://schemas.microsoft.com/office/drawing/2014/main" xmlns="" val="2688139484"/>
                    </a:ext>
                  </a:extLst>
                </a:gridCol>
              </a:tblGrid>
              <a:tr h="3396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ФИО учителя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Тема по самообразованию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4964808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Акуленок А.Л.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мировоззренческих, ценностных и культурологических ценностей на уроках иностранного языка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4407204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Гордеенко М.М.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интернет-ресурсов для развития иноязычной коммуникативной компетенции учащихся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5447053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Хаит Е.Ю.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образовательных интернет ресурсов для повышения эффективности урока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4770841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Давыденко М.И.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мотивации учащихся к овладению устной иноязычной речью на уроках иностранного языка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4187882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Рыбкова А.В.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онлайн сервисов на уроках иностранного языка для повышения эффективности урока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3612539"/>
                  </a:ext>
                </a:extLst>
              </a:tr>
              <a:tr h="5660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Шамаль Д.О.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технологии визуализации для упрощения восприятия учебного материала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1069070"/>
                  </a:ext>
                </a:extLst>
              </a:tr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Новикова Я.В.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Игровые технологии как средство обучения на уроках иностранного языка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6464456"/>
                  </a:ext>
                </a:extLst>
              </a:tr>
              <a:tr h="11186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Юнсаль О.А.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Практическое применение методов и приемов визуализации для развития коммуникативной компетенции учащихся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3825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2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184AB4-ED4D-43ED-B2E5-4FADB981A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8370">
            <a:off x="90164" y="1567223"/>
            <a:ext cx="5216381" cy="2934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575DFE-F507-4FA3-8749-CB6DAFFA9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4729">
            <a:off x="7240776" y="1636994"/>
            <a:ext cx="4968308" cy="2794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F9AEDF-9817-4B6B-A50C-A4DDACFE8E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154" y="3823668"/>
            <a:ext cx="5173694" cy="291020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11593F6-C2EA-4453-9FBD-280A805EED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58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Мастер класс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«Технология создания и использования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лэпбуков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уроках иностранного языка»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8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44B3C8E5-EEAC-48BE-9AFB-94D057DD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96512" cy="3522384"/>
          </a:xfrm>
          <a:prstGeom prst="rect">
            <a:avLst/>
          </a:prstGeom>
          <a:noFill/>
          <a:ln/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43063175-6D6E-4A66-8FB6-7B700D6E0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120" y="3522384"/>
            <a:ext cx="3801739" cy="32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5CC5A237-CFB9-4454-8EAD-F5566A57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10834" y="101600"/>
            <a:ext cx="2743200" cy="3657600"/>
          </a:xfrm>
          <a:prstGeom prst="rect">
            <a:avLst/>
          </a:prstGeom>
          <a:noFill/>
          <a:ln/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3E37227A-7755-48EE-97FA-A8499B51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55" y="3759199"/>
            <a:ext cx="3555321" cy="297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EA052593-1E4F-4692-9CAD-86C07D6A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961" y="3968044"/>
            <a:ext cx="2262025" cy="27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2860BA49-31D8-4FC4-A9F1-089B27F3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68356" y="101600"/>
            <a:ext cx="4271037" cy="31721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95860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B4302F9-CD0F-400E-84E6-325E64EE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8113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Мастер класс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«Использование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работе учителя».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954A2B-CE22-4A58-AD58-F8975B678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7181" y="1497107"/>
            <a:ext cx="2764685" cy="49093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56CB72-9252-4E7B-8FB4-FF60241C15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645" y="1409536"/>
            <a:ext cx="2878668" cy="51117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C7165C0-28D3-451E-B7FF-B59AE0405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19824" y="2497674"/>
            <a:ext cx="5111735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80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1D1DA8-2215-4DCA-AC63-9538393F75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302" y="1543681"/>
            <a:ext cx="5027516" cy="3770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62516F-6F76-4CEC-ADB1-141E4696E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98" y="4371046"/>
            <a:ext cx="3951112" cy="2225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D46F92-830D-4FFF-977A-FA81C0AE59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38582" y="2417858"/>
            <a:ext cx="4723348" cy="26599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5DDA50-9D45-46BE-808F-5B4511006D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446" y="4464458"/>
            <a:ext cx="3785239" cy="213165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63069109-B573-4CDE-8A17-1C2DE902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0"/>
            <a:ext cx="10515600" cy="11242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Мастер класс «Использование онлайн-сервисов в работе учителя»</a:t>
            </a:r>
          </a:p>
        </p:txBody>
      </p:sp>
    </p:spTree>
    <p:extLst>
      <p:ext uri="{BB962C8B-B14F-4D97-AF65-F5344CB8AC3E}">
        <p14:creationId xmlns:p14="http://schemas.microsoft.com/office/powerpoint/2010/main" xmlns="" val="329850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8DDE09-116F-4783-B986-0373BE05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ородской конкурс открытого образовательного медиа-контента для учителей предметов социально-гуманитарного цикла «Цифровая инициатива»</a:t>
            </a:r>
            <a:b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D0747D-F37C-4840-8F04-E3874DBA5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111" y="1504779"/>
            <a:ext cx="3681917" cy="5174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2AB1BD-17FC-446A-BF1B-AD2968818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165" y="1504779"/>
            <a:ext cx="3688476" cy="51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68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2849B-4F93-496D-9CA0-85D4B51C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ородской этап 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областного конкурса методических разработок для учителей учреждений общего среднего образования социально-гуманитарного блока «Моделирование современного урока с использованием техник визуализации»</a:t>
            </a:r>
            <a:b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5B29EF-D641-45EC-BA67-7EFF3C0EA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467" y="1690689"/>
            <a:ext cx="3574534" cy="5031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FF599-2BE2-4173-919B-08E632AB8A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949" y="1674861"/>
            <a:ext cx="3611584" cy="50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87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297</Words>
  <Application>Microsoft Office PowerPoint</Application>
  <PresentationFormat>Произвольный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Мастер класс «Использование google-forms в работе учителя». </vt:lpstr>
      <vt:lpstr>Мастер класс «Использование онлайн-сервисов в работе учителя»</vt:lpstr>
      <vt:lpstr>Городской конкурс открытого образовательного медиа-контента для учителей предметов социально-гуманитарного цикла «Цифровая инициатива» </vt:lpstr>
      <vt:lpstr>Городской этап областного конкурса методических разработок для учителей учреждений общего среднего образования социально-гуманитарного блока «Моделирование современного урока с использованием техник визуализации» </vt:lpstr>
      <vt:lpstr>Областной этап конкурса методических разработок для учителей учреждений общего среднего образования социально-гуманитарного блока «Моделирование современного урока с использованием техник визуализации»  </vt:lpstr>
      <vt:lpstr>Заключительный этап VII областного фестиваля молодых  педагогов «ПРИЗВАНИЕ-ПЕДАГОГ»</vt:lpstr>
      <vt:lpstr>Неделя английского языка</vt:lpstr>
      <vt:lpstr>Слайд 13</vt:lpstr>
      <vt:lpstr>Слайд 14</vt:lpstr>
      <vt:lpstr>Неделя английского языка</vt:lpstr>
      <vt:lpstr>Публикации в СМИ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13addy</dc:creator>
  <cp:lastModifiedBy>admin</cp:lastModifiedBy>
  <cp:revision>99</cp:revision>
  <dcterms:created xsi:type="dcterms:W3CDTF">2017-08-27T19:57:23Z</dcterms:created>
  <dcterms:modified xsi:type="dcterms:W3CDTF">2023-03-09T07:08:59Z</dcterms:modified>
</cp:coreProperties>
</file>