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5;&#1089;&#1080;&#1093;&#1086;&#1083;&#1086;&#1075;\&#1056;&#1086;&#1076;&#1080;&#1090;&#1077;&#1083;&#1100;&#1089;&#1082;&#1080;&#1077;%20&#1091;&#1085;&#1080;&#1074;&#1077;&#1088;&#1089;&#1080;&#1090;&#1077;&#1090;&#1099;\&#1055;&#1088;&#1077;&#1079;&#1077;&#1085;&#1090;&#1072;&#1094;&#1080;&#1103;\Fonovaya_muzyka_-_Dlya_prezentacij_(iPleer.fm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«Влияние семьи на эмоциональное состояние ребенка»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866570d0ceca70e65b257f921756e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620" y="1447800"/>
            <a:ext cx="7442309" cy="4800600"/>
          </a:xfrm>
        </p:spPr>
      </p:pic>
      <p:pic>
        <p:nvPicPr>
          <p:cNvPr id="5" name="Fonovaya_muzyka_-_Dlya_prezentacij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357966"/>
            <a:ext cx="500034" cy="500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5114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Расширить представление родителей об эмоциональной сфере детей и о способах управления эмоциями</a:t>
            </a:r>
            <a:endParaRPr lang="ru-RU" sz="31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00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3071810"/>
            <a:ext cx="7499350" cy="3224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438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642910" y="1000108"/>
            <a:ext cx="4714908" cy="31411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214818"/>
            <a:ext cx="4786346" cy="16430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Аффект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144000" cy="679756"/>
          </a:xfrm>
        </p:spPr>
        <p:txBody>
          <a:bodyPr/>
          <a:lstStyle/>
          <a:p>
            <a:r>
              <a:rPr lang="ru-RU" sz="4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Эмоциональные состояния человека</a:t>
            </a:r>
            <a:endParaRPr lang="ru-RU" sz="4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tress-u-reben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928802"/>
            <a:ext cx="3272096" cy="233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5214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 ребенка вызывает отрицательные эмоции?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1. Противоречие между сильным желанием и невозможностью удовлетворить его.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Конфликт, заключающийся в повышенных требованиях к ребенку, неуверенному в собственных силах.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Противоречивость требований родителей, родителей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педагогов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результате формируется злоба, недоверие, поэтому так важна согласованность действий родителей и педагогов.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Частые негативные эмоциональные состояния взрослых и отсутствие навыков контроля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их стороны.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Использование приказов, обвинений, угроз, оскорблений вместо доверительной беседы и совместного анализа возникшей ситуации.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tress-u-reben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56" y="4918569"/>
            <a:ext cx="2714644" cy="193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снять нервно-психическое напряжение: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спортивные занятия;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контрастный душ;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мытье посуды;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скомкать лист бумаги и выбросить;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слепить из газеты свое настроение;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громко спеть свою любимую песню;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покричать то громко, то тихо;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вдохнуть глубоко 10 раз;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погулять по парку, лесу;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потанцевать под музыку, причем как спокойную, так и "подвижную".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806798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57166"/>
            <a:ext cx="385765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310640"/>
          <a:ext cx="4786346" cy="5547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86346"/>
              </a:tblGrid>
              <a:tr h="50600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«Держать улыбку»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86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 Обращать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внимание на других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86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 Слушать, что говорят другие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886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 Говорить «нет»,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не обижая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00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 Не вступать в конфликты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00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 Ободрять других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00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 Делать комплименты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486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 descr="bbbc610361267798339c1ae95390538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14620"/>
            <a:ext cx="2911219" cy="212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amily-genera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5438</TotalTime>
  <Words>127</Words>
  <Application>Microsoft Office PowerPoint</Application>
  <PresentationFormat>Экран (4:3)</PresentationFormat>
  <Paragraphs>29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   Семинар-практикум «Влияние семьи на эмоциональное состояние ребенка»  </vt:lpstr>
      <vt:lpstr>Цель: Расширить представление родителей об эмоциональной сфере детей и о способах управления эмоциями</vt:lpstr>
      <vt:lpstr>Эмоциональные состояния человека</vt:lpstr>
      <vt:lpstr>Что у ребенка вызывает отрицательные эмоции?   1. Противоречие между сильным желанием и невозможностью удовлетворить его.  2. Конфликт, заключающийся в повышенных требованиях к ребенку, неуверенному в собственных силах.  3. Противоречивость требований родителей, родителей и педагогов В результате формируется злоба, недоверие, поэтому так важна согласованность действий родителей и педагогов.  4. Частые негативные эмоциональные состояния взрослых и отсутствие навыков контроля и саморегуляции с их стороны.  5. Использование приказов, обвинений, угроз, оскорблений вместо доверительной беседы и совместного анализа возникшей ситуации. </vt:lpstr>
      <vt:lpstr>Способы снять нервно-психическое напряжение:</vt:lpstr>
      <vt:lpstr>Рекомендации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«Влияние семьи на эмоциональное состояние ребенка»</dc:title>
  <dc:creator>Психолог</dc:creator>
  <cp:lastModifiedBy>Home</cp:lastModifiedBy>
  <cp:revision>5</cp:revision>
  <dcterms:created xsi:type="dcterms:W3CDTF">2022-09-23T10:54:33Z</dcterms:created>
  <dcterms:modified xsi:type="dcterms:W3CDTF">2025-09-18T06:10:39Z</dcterms:modified>
</cp:coreProperties>
</file>