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309" r:id="rId4"/>
    <p:sldId id="310" r:id="rId5"/>
    <p:sldId id="311" r:id="rId6"/>
    <p:sldId id="313" r:id="rId7"/>
    <p:sldId id="329" r:id="rId8"/>
    <p:sldId id="328" r:id="rId9"/>
    <p:sldId id="312" r:id="rId10"/>
    <p:sldId id="320" r:id="rId11"/>
    <p:sldId id="314" r:id="rId12"/>
    <p:sldId id="319" r:id="rId13"/>
    <p:sldId id="322" r:id="rId14"/>
    <p:sldId id="325" r:id="rId15"/>
    <p:sldId id="330" r:id="rId16"/>
    <p:sldId id="331" r:id="rId17"/>
    <p:sldId id="332" r:id="rId18"/>
    <p:sldId id="323" r:id="rId19"/>
    <p:sldId id="333" r:id="rId20"/>
  </p:sldIdLst>
  <p:sldSz cx="9906000" cy="6858000" type="A4"/>
  <p:notesSz cx="9144000" cy="6858000"/>
  <p:defaultTextStyle>
    <a:defPPr>
      <a:defRPr lang="ru-RU"/>
    </a:defPPr>
    <a:lvl1pPr marL="0" algn="l" defTabSz="9134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04" algn="l" defTabSz="9134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410" algn="l" defTabSz="9134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118" algn="l" defTabSz="9134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822" algn="l" defTabSz="9134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528" algn="l" defTabSz="9134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234" algn="l" defTabSz="9134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938" algn="l" defTabSz="9134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643" algn="l" defTabSz="9134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E6D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3" autoAdjust="0"/>
    <p:restoredTop sz="95685" autoAdjust="0"/>
  </p:normalViewPr>
  <p:slideViewPr>
    <p:cSldViewPr>
      <p:cViewPr varScale="1">
        <p:scale>
          <a:sx n="72" d="100"/>
          <a:sy n="72" d="100"/>
        </p:scale>
        <p:origin x="-996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1" y="1122363"/>
            <a:ext cx="7429500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1" y="3602043"/>
            <a:ext cx="7429500" cy="1655761"/>
          </a:xfrm>
        </p:spPr>
        <p:txBody>
          <a:bodyPr/>
          <a:lstStyle>
            <a:lvl1pPr marL="0" indent="0" algn="ctr">
              <a:buNone/>
              <a:defRPr sz="1900"/>
            </a:lvl1pPr>
            <a:lvl2pPr marL="366827" indent="0" algn="ctr">
              <a:buNone/>
              <a:defRPr sz="1600"/>
            </a:lvl2pPr>
            <a:lvl3pPr marL="733652" indent="0" algn="ctr">
              <a:buNone/>
              <a:defRPr sz="1400"/>
            </a:lvl3pPr>
            <a:lvl4pPr marL="1100480" indent="0" algn="ctr">
              <a:buNone/>
              <a:defRPr sz="1300"/>
            </a:lvl4pPr>
            <a:lvl5pPr marL="1467306" indent="0" algn="ctr">
              <a:buNone/>
              <a:defRPr sz="1300"/>
            </a:lvl5pPr>
            <a:lvl6pPr marL="1834133" indent="0" algn="ctr">
              <a:buNone/>
              <a:defRPr sz="1300"/>
            </a:lvl6pPr>
            <a:lvl7pPr marL="2200959" indent="0" algn="ctr">
              <a:buNone/>
              <a:defRPr sz="1300"/>
            </a:lvl7pPr>
            <a:lvl8pPr marL="2567788" indent="0" algn="ctr">
              <a:buNone/>
              <a:defRPr sz="1300"/>
            </a:lvl8pPr>
            <a:lvl9pPr marL="2934615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0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8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7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43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68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1" y="1122363"/>
            <a:ext cx="7429500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1" y="3602042"/>
            <a:ext cx="7429500" cy="1655761"/>
          </a:xfrm>
        </p:spPr>
        <p:txBody>
          <a:bodyPr/>
          <a:lstStyle>
            <a:lvl1pPr marL="0" indent="0" algn="ctr">
              <a:buNone/>
              <a:defRPr sz="1900"/>
            </a:lvl1pPr>
            <a:lvl2pPr marL="366894" indent="0" algn="ctr">
              <a:buNone/>
              <a:defRPr sz="1600"/>
            </a:lvl2pPr>
            <a:lvl3pPr marL="733784" indent="0" algn="ctr">
              <a:buNone/>
              <a:defRPr sz="1400"/>
            </a:lvl3pPr>
            <a:lvl4pPr marL="1100679" indent="0" algn="ctr">
              <a:buNone/>
              <a:defRPr sz="1300"/>
            </a:lvl4pPr>
            <a:lvl5pPr marL="1467571" indent="0" algn="ctr">
              <a:buNone/>
              <a:defRPr sz="1300"/>
            </a:lvl5pPr>
            <a:lvl6pPr marL="1834464" indent="0" algn="ctr">
              <a:buNone/>
              <a:defRPr sz="1300"/>
            </a:lvl6pPr>
            <a:lvl7pPr marL="2201356" indent="0" algn="ctr">
              <a:buNone/>
              <a:defRPr sz="1300"/>
            </a:lvl7pPr>
            <a:lvl8pPr marL="2568251" indent="0" algn="ctr">
              <a:buNone/>
              <a:defRPr sz="1300"/>
            </a:lvl8pPr>
            <a:lvl9pPr marL="2935144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02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35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66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37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006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6757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344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0135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5682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351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66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3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1" y="365126"/>
            <a:ext cx="8543925" cy="132556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894" indent="0">
              <a:buNone/>
              <a:defRPr sz="1600" b="1"/>
            </a:lvl2pPr>
            <a:lvl3pPr marL="733784" indent="0">
              <a:buNone/>
              <a:defRPr sz="1400" b="1"/>
            </a:lvl3pPr>
            <a:lvl4pPr marL="1100679" indent="0">
              <a:buNone/>
              <a:defRPr sz="1300" b="1"/>
            </a:lvl4pPr>
            <a:lvl5pPr marL="1467571" indent="0">
              <a:buNone/>
              <a:defRPr sz="1300" b="1"/>
            </a:lvl5pPr>
            <a:lvl6pPr marL="1834464" indent="0">
              <a:buNone/>
              <a:defRPr sz="1300" b="1"/>
            </a:lvl6pPr>
            <a:lvl7pPr marL="2201356" indent="0">
              <a:buNone/>
              <a:defRPr sz="1300" b="1"/>
            </a:lvl7pPr>
            <a:lvl8pPr marL="2568251" indent="0">
              <a:buNone/>
              <a:defRPr sz="1300" b="1"/>
            </a:lvl8pPr>
            <a:lvl9pPr marL="2935144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2" y="1681163"/>
            <a:ext cx="4211341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894" indent="0">
              <a:buNone/>
              <a:defRPr sz="1600" b="1"/>
            </a:lvl2pPr>
            <a:lvl3pPr marL="733784" indent="0">
              <a:buNone/>
              <a:defRPr sz="1400" b="1"/>
            </a:lvl3pPr>
            <a:lvl4pPr marL="1100679" indent="0">
              <a:buNone/>
              <a:defRPr sz="1300" b="1"/>
            </a:lvl4pPr>
            <a:lvl5pPr marL="1467571" indent="0">
              <a:buNone/>
              <a:defRPr sz="1300" b="1"/>
            </a:lvl5pPr>
            <a:lvl6pPr marL="1834464" indent="0">
              <a:buNone/>
              <a:defRPr sz="1300" b="1"/>
            </a:lvl6pPr>
            <a:lvl7pPr marL="2201356" indent="0">
              <a:buNone/>
              <a:defRPr sz="1300" b="1"/>
            </a:lvl7pPr>
            <a:lvl8pPr marL="2568251" indent="0">
              <a:buNone/>
              <a:defRPr sz="1300" b="1"/>
            </a:lvl8pPr>
            <a:lvl9pPr marL="2935144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2" y="2505075"/>
            <a:ext cx="421134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23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4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28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2" y="457201"/>
            <a:ext cx="3194943" cy="16002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4" y="987425"/>
            <a:ext cx="5014913" cy="487362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2" y="2057405"/>
            <a:ext cx="3194943" cy="3811589"/>
          </a:xfrm>
        </p:spPr>
        <p:txBody>
          <a:bodyPr/>
          <a:lstStyle>
            <a:lvl1pPr marL="0" indent="0">
              <a:buNone/>
              <a:defRPr sz="1300"/>
            </a:lvl1pPr>
            <a:lvl2pPr marL="366894" indent="0">
              <a:buNone/>
              <a:defRPr sz="1100"/>
            </a:lvl2pPr>
            <a:lvl3pPr marL="733784" indent="0">
              <a:buNone/>
              <a:defRPr sz="1000"/>
            </a:lvl3pPr>
            <a:lvl4pPr marL="1100679" indent="0">
              <a:buNone/>
              <a:defRPr sz="800"/>
            </a:lvl4pPr>
            <a:lvl5pPr marL="1467571" indent="0">
              <a:buNone/>
              <a:defRPr sz="800"/>
            </a:lvl5pPr>
            <a:lvl6pPr marL="1834464" indent="0">
              <a:buNone/>
              <a:defRPr sz="800"/>
            </a:lvl6pPr>
            <a:lvl7pPr marL="2201356" indent="0">
              <a:buNone/>
              <a:defRPr sz="800"/>
            </a:lvl7pPr>
            <a:lvl8pPr marL="2568251" indent="0">
              <a:buNone/>
              <a:defRPr sz="800"/>
            </a:lvl8pPr>
            <a:lvl9pPr marL="293514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0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35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2" y="457201"/>
            <a:ext cx="3194943" cy="16002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4" y="987425"/>
            <a:ext cx="5014913" cy="4873626"/>
          </a:xfrm>
        </p:spPr>
        <p:txBody>
          <a:bodyPr/>
          <a:lstStyle>
            <a:lvl1pPr marL="0" indent="0">
              <a:buNone/>
              <a:defRPr sz="2500"/>
            </a:lvl1pPr>
            <a:lvl2pPr marL="366894" indent="0">
              <a:buNone/>
              <a:defRPr sz="2200"/>
            </a:lvl2pPr>
            <a:lvl3pPr marL="733784" indent="0">
              <a:buNone/>
              <a:defRPr sz="1900"/>
            </a:lvl3pPr>
            <a:lvl4pPr marL="1100679" indent="0">
              <a:buNone/>
              <a:defRPr sz="1600"/>
            </a:lvl4pPr>
            <a:lvl5pPr marL="1467571" indent="0">
              <a:buNone/>
              <a:defRPr sz="1600"/>
            </a:lvl5pPr>
            <a:lvl6pPr marL="1834464" indent="0">
              <a:buNone/>
              <a:defRPr sz="1600"/>
            </a:lvl6pPr>
            <a:lvl7pPr marL="2201356" indent="0">
              <a:buNone/>
              <a:defRPr sz="1600"/>
            </a:lvl7pPr>
            <a:lvl8pPr marL="2568251" indent="0">
              <a:buNone/>
              <a:defRPr sz="1600"/>
            </a:lvl8pPr>
            <a:lvl9pPr marL="2935144" indent="0">
              <a:buNone/>
              <a:defRPr sz="1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2" y="2057405"/>
            <a:ext cx="3194943" cy="3811589"/>
          </a:xfrm>
        </p:spPr>
        <p:txBody>
          <a:bodyPr/>
          <a:lstStyle>
            <a:lvl1pPr marL="0" indent="0">
              <a:buNone/>
              <a:defRPr sz="1300"/>
            </a:lvl1pPr>
            <a:lvl2pPr marL="366894" indent="0">
              <a:buNone/>
              <a:defRPr sz="1100"/>
            </a:lvl2pPr>
            <a:lvl3pPr marL="733784" indent="0">
              <a:buNone/>
              <a:defRPr sz="1000"/>
            </a:lvl3pPr>
            <a:lvl4pPr marL="1100679" indent="0">
              <a:buNone/>
              <a:defRPr sz="800"/>
            </a:lvl4pPr>
            <a:lvl5pPr marL="1467571" indent="0">
              <a:buNone/>
              <a:defRPr sz="800"/>
            </a:lvl5pPr>
            <a:lvl6pPr marL="1834464" indent="0">
              <a:buNone/>
              <a:defRPr sz="800"/>
            </a:lvl6pPr>
            <a:lvl7pPr marL="2201356" indent="0">
              <a:buNone/>
              <a:defRPr sz="800"/>
            </a:lvl7pPr>
            <a:lvl8pPr marL="2568251" indent="0">
              <a:buNone/>
              <a:defRPr sz="800"/>
            </a:lvl8pPr>
            <a:lvl9pPr marL="293514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06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81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6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42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68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1" y="1122363"/>
            <a:ext cx="7429500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1" y="3602043"/>
            <a:ext cx="7429500" cy="1655761"/>
          </a:xfrm>
        </p:spPr>
        <p:txBody>
          <a:bodyPr/>
          <a:lstStyle>
            <a:lvl1pPr marL="0" indent="0" algn="ctr">
              <a:buNone/>
              <a:defRPr sz="1900"/>
            </a:lvl1pPr>
            <a:lvl2pPr marL="366827" indent="0" algn="ctr">
              <a:buNone/>
              <a:defRPr sz="1600"/>
            </a:lvl2pPr>
            <a:lvl3pPr marL="733652" indent="0" algn="ctr">
              <a:buNone/>
              <a:defRPr sz="1400"/>
            </a:lvl3pPr>
            <a:lvl4pPr marL="1100480" indent="0" algn="ctr">
              <a:buNone/>
              <a:defRPr sz="1300"/>
            </a:lvl4pPr>
            <a:lvl5pPr marL="1467306" indent="0" algn="ctr">
              <a:buNone/>
              <a:defRPr sz="1300"/>
            </a:lvl5pPr>
            <a:lvl6pPr marL="1834133" indent="0" algn="ctr">
              <a:buNone/>
              <a:defRPr sz="1300"/>
            </a:lvl6pPr>
            <a:lvl7pPr marL="2200959" indent="0" algn="ctr">
              <a:buNone/>
              <a:defRPr sz="1300"/>
            </a:lvl7pPr>
            <a:lvl8pPr marL="2567788" indent="0" algn="ctr">
              <a:buNone/>
              <a:defRPr sz="1300"/>
            </a:lvl8pPr>
            <a:lvl9pPr marL="2934615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88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33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668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3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004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673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341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009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5677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346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3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7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1" y="365126"/>
            <a:ext cx="8543925" cy="132556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827" indent="0">
              <a:buNone/>
              <a:defRPr sz="1600" b="1"/>
            </a:lvl2pPr>
            <a:lvl3pPr marL="733652" indent="0">
              <a:buNone/>
              <a:defRPr sz="1400" b="1"/>
            </a:lvl3pPr>
            <a:lvl4pPr marL="1100480" indent="0">
              <a:buNone/>
              <a:defRPr sz="1300" b="1"/>
            </a:lvl4pPr>
            <a:lvl5pPr marL="1467306" indent="0">
              <a:buNone/>
              <a:defRPr sz="1300" b="1"/>
            </a:lvl5pPr>
            <a:lvl6pPr marL="1834133" indent="0">
              <a:buNone/>
              <a:defRPr sz="1300" b="1"/>
            </a:lvl6pPr>
            <a:lvl7pPr marL="2200959" indent="0">
              <a:buNone/>
              <a:defRPr sz="1300" b="1"/>
            </a:lvl7pPr>
            <a:lvl8pPr marL="2567788" indent="0">
              <a:buNone/>
              <a:defRPr sz="1300" b="1"/>
            </a:lvl8pPr>
            <a:lvl9pPr marL="2934615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2" y="1681163"/>
            <a:ext cx="4211341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827" indent="0">
              <a:buNone/>
              <a:defRPr sz="1600" b="1"/>
            </a:lvl2pPr>
            <a:lvl3pPr marL="733652" indent="0">
              <a:buNone/>
              <a:defRPr sz="1400" b="1"/>
            </a:lvl3pPr>
            <a:lvl4pPr marL="1100480" indent="0">
              <a:buNone/>
              <a:defRPr sz="1300" b="1"/>
            </a:lvl4pPr>
            <a:lvl5pPr marL="1467306" indent="0">
              <a:buNone/>
              <a:defRPr sz="1300" b="1"/>
            </a:lvl5pPr>
            <a:lvl6pPr marL="1834133" indent="0">
              <a:buNone/>
              <a:defRPr sz="1300" b="1"/>
            </a:lvl6pPr>
            <a:lvl7pPr marL="2200959" indent="0">
              <a:buNone/>
              <a:defRPr sz="1300" b="1"/>
            </a:lvl7pPr>
            <a:lvl8pPr marL="2567788" indent="0">
              <a:buNone/>
              <a:defRPr sz="1300" b="1"/>
            </a:lvl8pPr>
            <a:lvl9pPr marL="2934615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2" y="2505075"/>
            <a:ext cx="421134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46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27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2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668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3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004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673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341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009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5677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346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666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3" y="457201"/>
            <a:ext cx="3194943" cy="16002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5" y="987425"/>
            <a:ext cx="5014913" cy="487362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3" y="2057406"/>
            <a:ext cx="3194943" cy="3811589"/>
          </a:xfrm>
        </p:spPr>
        <p:txBody>
          <a:bodyPr/>
          <a:lstStyle>
            <a:lvl1pPr marL="0" indent="0">
              <a:buNone/>
              <a:defRPr sz="1300"/>
            </a:lvl1pPr>
            <a:lvl2pPr marL="366827" indent="0">
              <a:buNone/>
              <a:defRPr sz="1100"/>
            </a:lvl2pPr>
            <a:lvl3pPr marL="733652" indent="0">
              <a:buNone/>
              <a:defRPr sz="1000"/>
            </a:lvl3pPr>
            <a:lvl4pPr marL="1100480" indent="0">
              <a:buNone/>
              <a:defRPr sz="800"/>
            </a:lvl4pPr>
            <a:lvl5pPr marL="1467306" indent="0">
              <a:buNone/>
              <a:defRPr sz="800"/>
            </a:lvl5pPr>
            <a:lvl6pPr marL="1834133" indent="0">
              <a:buNone/>
              <a:defRPr sz="800"/>
            </a:lvl6pPr>
            <a:lvl7pPr marL="2200959" indent="0">
              <a:buNone/>
              <a:defRPr sz="800"/>
            </a:lvl7pPr>
            <a:lvl8pPr marL="2567788" indent="0">
              <a:buNone/>
              <a:defRPr sz="800"/>
            </a:lvl8pPr>
            <a:lvl9pPr marL="2934615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77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3" y="457201"/>
            <a:ext cx="3194943" cy="16002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5" y="987425"/>
            <a:ext cx="5014913" cy="4873626"/>
          </a:xfrm>
        </p:spPr>
        <p:txBody>
          <a:bodyPr/>
          <a:lstStyle>
            <a:lvl1pPr marL="0" indent="0">
              <a:buNone/>
              <a:defRPr sz="2500"/>
            </a:lvl1pPr>
            <a:lvl2pPr marL="366827" indent="0">
              <a:buNone/>
              <a:defRPr sz="2200"/>
            </a:lvl2pPr>
            <a:lvl3pPr marL="733652" indent="0">
              <a:buNone/>
              <a:defRPr sz="1900"/>
            </a:lvl3pPr>
            <a:lvl4pPr marL="1100480" indent="0">
              <a:buNone/>
              <a:defRPr sz="1600"/>
            </a:lvl4pPr>
            <a:lvl5pPr marL="1467306" indent="0">
              <a:buNone/>
              <a:defRPr sz="1600"/>
            </a:lvl5pPr>
            <a:lvl6pPr marL="1834133" indent="0">
              <a:buNone/>
              <a:defRPr sz="1600"/>
            </a:lvl6pPr>
            <a:lvl7pPr marL="2200959" indent="0">
              <a:buNone/>
              <a:defRPr sz="1600"/>
            </a:lvl7pPr>
            <a:lvl8pPr marL="2567788" indent="0">
              <a:buNone/>
              <a:defRPr sz="1600"/>
            </a:lvl8pPr>
            <a:lvl9pPr marL="2934615" indent="0">
              <a:buNone/>
              <a:defRPr sz="1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3" y="2057406"/>
            <a:ext cx="3194943" cy="3811589"/>
          </a:xfrm>
        </p:spPr>
        <p:txBody>
          <a:bodyPr/>
          <a:lstStyle>
            <a:lvl1pPr marL="0" indent="0">
              <a:buNone/>
              <a:defRPr sz="1300"/>
            </a:lvl1pPr>
            <a:lvl2pPr marL="366827" indent="0">
              <a:buNone/>
              <a:defRPr sz="1100"/>
            </a:lvl2pPr>
            <a:lvl3pPr marL="733652" indent="0">
              <a:buNone/>
              <a:defRPr sz="1000"/>
            </a:lvl3pPr>
            <a:lvl4pPr marL="1100480" indent="0">
              <a:buNone/>
              <a:defRPr sz="800"/>
            </a:lvl4pPr>
            <a:lvl5pPr marL="1467306" indent="0">
              <a:buNone/>
              <a:defRPr sz="800"/>
            </a:lvl5pPr>
            <a:lvl6pPr marL="1834133" indent="0">
              <a:buNone/>
              <a:defRPr sz="800"/>
            </a:lvl6pPr>
            <a:lvl7pPr marL="2200959" indent="0">
              <a:buNone/>
              <a:defRPr sz="800"/>
            </a:lvl7pPr>
            <a:lvl8pPr marL="2567788" indent="0">
              <a:buNone/>
              <a:defRPr sz="800"/>
            </a:lvl8pPr>
            <a:lvl9pPr marL="2934615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54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7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7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43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3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1" y="365126"/>
            <a:ext cx="8543925" cy="132556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827" indent="0">
              <a:buNone/>
              <a:defRPr sz="1600" b="1"/>
            </a:lvl2pPr>
            <a:lvl3pPr marL="733652" indent="0">
              <a:buNone/>
              <a:defRPr sz="1400" b="1"/>
            </a:lvl3pPr>
            <a:lvl4pPr marL="1100480" indent="0">
              <a:buNone/>
              <a:defRPr sz="1300" b="1"/>
            </a:lvl4pPr>
            <a:lvl5pPr marL="1467306" indent="0">
              <a:buNone/>
              <a:defRPr sz="1300" b="1"/>
            </a:lvl5pPr>
            <a:lvl6pPr marL="1834133" indent="0">
              <a:buNone/>
              <a:defRPr sz="1300" b="1"/>
            </a:lvl6pPr>
            <a:lvl7pPr marL="2200959" indent="0">
              <a:buNone/>
              <a:defRPr sz="1300" b="1"/>
            </a:lvl7pPr>
            <a:lvl8pPr marL="2567788" indent="0">
              <a:buNone/>
              <a:defRPr sz="1300" b="1"/>
            </a:lvl8pPr>
            <a:lvl9pPr marL="2934615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2" y="1681163"/>
            <a:ext cx="4211341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827" indent="0">
              <a:buNone/>
              <a:defRPr sz="1600" b="1"/>
            </a:lvl2pPr>
            <a:lvl3pPr marL="733652" indent="0">
              <a:buNone/>
              <a:defRPr sz="1400" b="1"/>
            </a:lvl3pPr>
            <a:lvl4pPr marL="1100480" indent="0">
              <a:buNone/>
              <a:defRPr sz="1300" b="1"/>
            </a:lvl4pPr>
            <a:lvl5pPr marL="1467306" indent="0">
              <a:buNone/>
              <a:defRPr sz="1300" b="1"/>
            </a:lvl5pPr>
            <a:lvl6pPr marL="1834133" indent="0">
              <a:buNone/>
              <a:defRPr sz="1300" b="1"/>
            </a:lvl6pPr>
            <a:lvl7pPr marL="2200959" indent="0">
              <a:buNone/>
              <a:defRPr sz="1300" b="1"/>
            </a:lvl7pPr>
            <a:lvl8pPr marL="2567788" indent="0">
              <a:buNone/>
              <a:defRPr sz="1300" b="1"/>
            </a:lvl8pPr>
            <a:lvl9pPr marL="2934615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2" y="2505075"/>
            <a:ext cx="421134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2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2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3" y="457201"/>
            <a:ext cx="3194943" cy="16002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5" y="987425"/>
            <a:ext cx="5014913" cy="487362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3" y="2057406"/>
            <a:ext cx="3194943" cy="3811589"/>
          </a:xfrm>
        </p:spPr>
        <p:txBody>
          <a:bodyPr/>
          <a:lstStyle>
            <a:lvl1pPr marL="0" indent="0">
              <a:buNone/>
              <a:defRPr sz="1300"/>
            </a:lvl1pPr>
            <a:lvl2pPr marL="366827" indent="0">
              <a:buNone/>
              <a:defRPr sz="1100"/>
            </a:lvl2pPr>
            <a:lvl3pPr marL="733652" indent="0">
              <a:buNone/>
              <a:defRPr sz="1000"/>
            </a:lvl3pPr>
            <a:lvl4pPr marL="1100480" indent="0">
              <a:buNone/>
              <a:defRPr sz="800"/>
            </a:lvl4pPr>
            <a:lvl5pPr marL="1467306" indent="0">
              <a:buNone/>
              <a:defRPr sz="800"/>
            </a:lvl5pPr>
            <a:lvl6pPr marL="1834133" indent="0">
              <a:buNone/>
              <a:defRPr sz="800"/>
            </a:lvl6pPr>
            <a:lvl7pPr marL="2200959" indent="0">
              <a:buNone/>
              <a:defRPr sz="800"/>
            </a:lvl7pPr>
            <a:lvl8pPr marL="2567788" indent="0">
              <a:buNone/>
              <a:defRPr sz="800"/>
            </a:lvl8pPr>
            <a:lvl9pPr marL="2934615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0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3" y="457201"/>
            <a:ext cx="3194943" cy="16002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5" y="987425"/>
            <a:ext cx="5014913" cy="4873626"/>
          </a:xfrm>
        </p:spPr>
        <p:txBody>
          <a:bodyPr/>
          <a:lstStyle>
            <a:lvl1pPr marL="0" indent="0">
              <a:buNone/>
              <a:defRPr sz="2500"/>
            </a:lvl1pPr>
            <a:lvl2pPr marL="366827" indent="0">
              <a:buNone/>
              <a:defRPr sz="2200"/>
            </a:lvl2pPr>
            <a:lvl3pPr marL="733652" indent="0">
              <a:buNone/>
              <a:defRPr sz="1900"/>
            </a:lvl3pPr>
            <a:lvl4pPr marL="1100480" indent="0">
              <a:buNone/>
              <a:defRPr sz="1600"/>
            </a:lvl4pPr>
            <a:lvl5pPr marL="1467306" indent="0">
              <a:buNone/>
              <a:defRPr sz="1600"/>
            </a:lvl5pPr>
            <a:lvl6pPr marL="1834133" indent="0">
              <a:buNone/>
              <a:defRPr sz="1600"/>
            </a:lvl6pPr>
            <a:lvl7pPr marL="2200959" indent="0">
              <a:buNone/>
              <a:defRPr sz="1600"/>
            </a:lvl7pPr>
            <a:lvl8pPr marL="2567788" indent="0">
              <a:buNone/>
              <a:defRPr sz="1600"/>
            </a:lvl8pPr>
            <a:lvl9pPr marL="2934615" indent="0">
              <a:buNone/>
              <a:defRPr sz="1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3" y="2057406"/>
            <a:ext cx="3194943" cy="3811589"/>
          </a:xfrm>
        </p:spPr>
        <p:txBody>
          <a:bodyPr/>
          <a:lstStyle>
            <a:lvl1pPr marL="0" indent="0">
              <a:buNone/>
              <a:defRPr sz="1300"/>
            </a:lvl1pPr>
            <a:lvl2pPr marL="366827" indent="0">
              <a:buNone/>
              <a:defRPr sz="1100"/>
            </a:lvl2pPr>
            <a:lvl3pPr marL="733652" indent="0">
              <a:buNone/>
              <a:defRPr sz="1000"/>
            </a:lvl3pPr>
            <a:lvl4pPr marL="1100480" indent="0">
              <a:buNone/>
              <a:defRPr sz="800"/>
            </a:lvl4pPr>
            <a:lvl5pPr marL="1467306" indent="0">
              <a:buNone/>
              <a:defRPr sz="800"/>
            </a:lvl5pPr>
            <a:lvl6pPr marL="1834133" indent="0">
              <a:buNone/>
              <a:defRPr sz="800"/>
            </a:lvl6pPr>
            <a:lvl7pPr marL="2200959" indent="0">
              <a:buNone/>
              <a:defRPr sz="800"/>
            </a:lvl7pPr>
            <a:lvl8pPr marL="2567788" indent="0">
              <a:buNone/>
              <a:defRPr sz="800"/>
            </a:lvl8pPr>
            <a:lvl9pPr marL="2934615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0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4"/>
          </a:xfrm>
          <a:prstGeom prst="rect">
            <a:avLst/>
          </a:prstGeom>
        </p:spPr>
        <p:txBody>
          <a:bodyPr vert="horz" lIns="84213" tIns="42106" rIns="84213" bIns="4210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84213" tIns="42106" rIns="84213" bIns="4210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6"/>
            <a:ext cx="2228850" cy="365125"/>
          </a:xfrm>
          <a:prstGeom prst="rect">
            <a:avLst/>
          </a:prstGeom>
        </p:spPr>
        <p:txBody>
          <a:bodyPr vert="horz" lIns="84213" tIns="42106" rIns="84213" bIns="42106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258"/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966258"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4" y="6356356"/>
            <a:ext cx="3343276" cy="365125"/>
          </a:xfrm>
          <a:prstGeom prst="rect">
            <a:avLst/>
          </a:prstGeom>
        </p:spPr>
        <p:txBody>
          <a:bodyPr vert="horz" lIns="84213" tIns="42106" rIns="84213" bIns="42106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258"/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6"/>
            <a:ext cx="2228850" cy="365125"/>
          </a:xfrm>
          <a:prstGeom prst="rect">
            <a:avLst/>
          </a:prstGeom>
        </p:spPr>
        <p:txBody>
          <a:bodyPr vert="horz" lIns="84213" tIns="42106" rIns="84213" bIns="42106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258"/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966258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2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3652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3413" indent="-183413" algn="l" defTabSz="733652" rtl="0" eaLnBrk="1" latinLnBrk="0" hangingPunct="1">
        <a:lnSpc>
          <a:spcPct val="90000"/>
        </a:lnSpc>
        <a:spcBef>
          <a:spcPts val="803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242" indent="-183413" algn="l" defTabSz="733652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7066" indent="-183413" algn="l" defTabSz="733652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3892" indent="-183413" algn="l" defTabSz="733652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719" indent="-183413" algn="l" defTabSz="733652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17547" indent="-183413" algn="l" defTabSz="733652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84372" indent="-183413" algn="l" defTabSz="733652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51199" indent="-183413" algn="l" defTabSz="733652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18025" indent="-183413" algn="l" defTabSz="733652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336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6827" algn="l" defTabSz="7336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3652" algn="l" defTabSz="7336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0480" algn="l" defTabSz="7336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7306" algn="l" defTabSz="7336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34133" algn="l" defTabSz="7336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0959" algn="l" defTabSz="7336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788" algn="l" defTabSz="7336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34615" algn="l" defTabSz="7336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4"/>
          </a:xfrm>
          <a:prstGeom prst="rect">
            <a:avLst/>
          </a:prstGeom>
        </p:spPr>
        <p:txBody>
          <a:bodyPr vert="horz" lIns="84228" tIns="42113" rIns="84228" bIns="4211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84228" tIns="42113" rIns="84228" bIns="4211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5"/>
            <a:ext cx="2228850" cy="365125"/>
          </a:xfrm>
          <a:prstGeom prst="rect">
            <a:avLst/>
          </a:prstGeom>
        </p:spPr>
        <p:txBody>
          <a:bodyPr vert="horz" lIns="84228" tIns="42113" rIns="84228" bIns="4211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432"/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966432"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4" y="6356355"/>
            <a:ext cx="3343276" cy="365125"/>
          </a:xfrm>
          <a:prstGeom prst="rect">
            <a:avLst/>
          </a:prstGeom>
        </p:spPr>
        <p:txBody>
          <a:bodyPr vert="horz" lIns="84228" tIns="42113" rIns="84228" bIns="4211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432"/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5"/>
            <a:ext cx="2228850" cy="365125"/>
          </a:xfrm>
          <a:prstGeom prst="rect">
            <a:avLst/>
          </a:prstGeom>
        </p:spPr>
        <p:txBody>
          <a:bodyPr vert="horz" lIns="84228" tIns="42113" rIns="84228" bIns="4211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432"/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966432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2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3784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3446" indent="-183446" algn="l" defTabSz="733784" rtl="0" eaLnBrk="1" latinLnBrk="0" hangingPunct="1">
        <a:lnSpc>
          <a:spcPct val="90000"/>
        </a:lnSpc>
        <a:spcBef>
          <a:spcPts val="803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341" indent="-183446" algn="l" defTabSz="733784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7232" indent="-183446" algn="l" defTabSz="733784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4124" indent="-183446" algn="l" defTabSz="733784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51017" indent="-183446" algn="l" defTabSz="733784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17911" indent="-183446" algn="l" defTabSz="733784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84802" indent="-183446" algn="l" defTabSz="733784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51696" indent="-183446" algn="l" defTabSz="733784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18587" indent="-183446" algn="l" defTabSz="733784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337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6894" algn="l" defTabSz="7337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3784" algn="l" defTabSz="7337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0679" algn="l" defTabSz="7337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7571" algn="l" defTabSz="7337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34464" algn="l" defTabSz="7337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1356" algn="l" defTabSz="7337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251" algn="l" defTabSz="7337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35144" algn="l" defTabSz="7337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4"/>
          </a:xfrm>
          <a:prstGeom prst="rect">
            <a:avLst/>
          </a:prstGeom>
        </p:spPr>
        <p:txBody>
          <a:bodyPr vert="horz" lIns="84213" tIns="42106" rIns="84213" bIns="4210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84213" tIns="42106" rIns="84213" bIns="4210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6"/>
            <a:ext cx="2228850" cy="365125"/>
          </a:xfrm>
          <a:prstGeom prst="rect">
            <a:avLst/>
          </a:prstGeom>
        </p:spPr>
        <p:txBody>
          <a:bodyPr vert="horz" lIns="84213" tIns="42106" rIns="84213" bIns="42106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258"/>
            <a:fld id="{6ABE5D25-0CCC-48C3-873C-72BCDD38369E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966258"/>
              <a:t>15.10.2024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4" y="6356356"/>
            <a:ext cx="3343276" cy="365125"/>
          </a:xfrm>
          <a:prstGeom prst="rect">
            <a:avLst/>
          </a:prstGeom>
        </p:spPr>
        <p:txBody>
          <a:bodyPr vert="horz" lIns="84213" tIns="42106" rIns="84213" bIns="42106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258"/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6"/>
            <a:ext cx="2228850" cy="365125"/>
          </a:xfrm>
          <a:prstGeom prst="rect">
            <a:avLst/>
          </a:prstGeom>
        </p:spPr>
        <p:txBody>
          <a:bodyPr vert="horz" lIns="84213" tIns="42106" rIns="84213" bIns="42106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258"/>
            <a:fld id="{72A52B6A-6B18-46A5-BC60-2C64006FF3F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966258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33652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3413" indent="-183413" algn="l" defTabSz="733652" rtl="0" eaLnBrk="1" latinLnBrk="0" hangingPunct="1">
        <a:lnSpc>
          <a:spcPct val="90000"/>
        </a:lnSpc>
        <a:spcBef>
          <a:spcPts val="803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242" indent="-183413" algn="l" defTabSz="733652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7066" indent="-183413" algn="l" defTabSz="733652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3892" indent="-183413" algn="l" defTabSz="733652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719" indent="-183413" algn="l" defTabSz="733652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17547" indent="-183413" algn="l" defTabSz="733652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84372" indent="-183413" algn="l" defTabSz="733652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51199" indent="-183413" algn="l" defTabSz="733652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18025" indent="-183413" algn="l" defTabSz="733652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336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6827" algn="l" defTabSz="7336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3652" algn="l" defTabSz="7336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0480" algn="l" defTabSz="7336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7306" algn="l" defTabSz="7336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34133" algn="l" defTabSz="7336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0959" algn="l" defTabSz="7336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788" algn="l" defTabSz="7336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34615" algn="l" defTabSz="7336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5"/>
            <a:ext cx="9906000" cy="6877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13" tIns="42106" rIns="84213" bIns="42106" rtlCol="0" anchor="ctr"/>
          <a:lstStyle/>
          <a:p>
            <a:pPr algn="ctr" defTabSz="966258"/>
            <a:endParaRPr lang="ru-RU" sz="190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67257" y="4941168"/>
            <a:ext cx="6175736" cy="1377696"/>
          </a:xfrm>
          <a:prstGeom prst="rect">
            <a:avLst/>
          </a:prstGeom>
        </p:spPr>
        <p:txBody>
          <a:bodyPr wrap="square" lIns="84213" tIns="42106" rIns="84213" bIns="4210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66258">
              <a:defRPr/>
            </a:pPr>
            <a:r>
              <a:rPr lang="ru-RU" sz="2800" b="1" dirty="0">
                <a:ln w="11430">
                  <a:solidFill>
                    <a:srgbClr val="C00000"/>
                  </a:solidFill>
                </a:ln>
                <a:solidFill>
                  <a:srgbClr val="D1282E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Харковец</a:t>
            </a:r>
            <a:r>
              <a:rPr lang="be-BY" sz="2800" b="1" dirty="0">
                <a:ln w="11430">
                  <a:solidFill>
                    <a:srgbClr val="C00000"/>
                  </a:solidFill>
                </a:ln>
                <a:solidFill>
                  <a:srgbClr val="D1282E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Алеся Викторовна,</a:t>
            </a:r>
          </a:p>
          <a:p>
            <a:pPr defTabSz="966258">
              <a:defRPr/>
            </a:pPr>
            <a:r>
              <a:rPr lang="be-BY" sz="28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учитель,  выполняющий </a:t>
            </a:r>
          </a:p>
          <a:p>
            <a:pPr defTabSz="966258">
              <a:defRPr/>
            </a:pPr>
            <a:r>
              <a:rPr lang="be-BY" sz="28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классного руководителя</a:t>
            </a:r>
            <a:endParaRPr lang="ru-RU" sz="2800" b="1" dirty="0">
              <a:ln w="11430"/>
              <a:gradFill>
                <a:gsLst>
                  <a:gs pos="0">
                    <a:srgbClr val="F5C201">
                      <a:tint val="70000"/>
                      <a:satMod val="245000"/>
                    </a:srgbClr>
                  </a:gs>
                  <a:gs pos="75000">
                    <a:srgbClr val="F5C201">
                      <a:tint val="90000"/>
                      <a:shade val="60000"/>
                      <a:satMod val="240000"/>
                    </a:srgbClr>
                  </a:gs>
                  <a:gs pos="100000">
                    <a:srgbClr val="F5C20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Табличка 6"/>
          <p:cNvSpPr/>
          <p:nvPr/>
        </p:nvSpPr>
        <p:spPr>
          <a:xfrm>
            <a:off x="243024" y="2060848"/>
            <a:ext cx="9499969" cy="2430818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84213" tIns="42106" rIns="84213" bIns="4210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66258">
              <a:defRPr/>
            </a:pPr>
            <a:r>
              <a:rPr lang="be-BY" sz="48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</a:t>
            </a:r>
          </a:p>
          <a:p>
            <a:pPr algn="ctr" defTabSz="966258">
              <a:defRPr/>
            </a:pPr>
            <a:r>
              <a:rPr lang="be-BY" sz="48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«Книги в жизни школьника»</a:t>
            </a:r>
          </a:p>
          <a:p>
            <a:pPr algn="ctr" defTabSz="966258">
              <a:defRPr/>
            </a:pPr>
            <a:endParaRPr lang="be-BY" sz="2000" b="1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" y="260648"/>
            <a:ext cx="9906000" cy="946809"/>
          </a:xfrm>
          <a:prstGeom prst="rect">
            <a:avLst/>
          </a:prstGeom>
        </p:spPr>
        <p:txBody>
          <a:bodyPr wrap="square" lIns="84213" tIns="42106" rIns="84213" bIns="4210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66258">
              <a:defRPr/>
            </a:pPr>
            <a:r>
              <a:rPr lang="be-BY" sz="28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</a:t>
            </a:r>
          </a:p>
          <a:p>
            <a:pPr algn="ctr" defTabSz="966258">
              <a:defRPr/>
            </a:pPr>
            <a:r>
              <a:rPr lang="be-BY" sz="28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«Трилесинская средняя школа»</a:t>
            </a:r>
          </a:p>
        </p:txBody>
      </p:sp>
    </p:spTree>
    <p:extLst>
      <p:ext uri="{BB962C8B-B14F-4D97-AF65-F5344CB8AC3E}">
        <p14:creationId xmlns:p14="http://schemas.microsoft.com/office/powerpoint/2010/main" val="3181162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6"/>
            <a:ext cx="9906000" cy="6877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8" tIns="42098" rIns="84198" bIns="42098" rtlCol="0" anchor="ctr"/>
          <a:lstStyle/>
          <a:p>
            <a:pPr lvl="0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чаще читайте своим детям (сказку на ночь или рассказ вечером).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вместе со своим ребенком 10 минут каждый день (попеременно по 1 предложению, абзацу, странице).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сами, показывая пример своему ребенку.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Разрешайте ребенку самому выбирать книги для чтения.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Поощряйте его желание подержать, полистать книгу, «поиграть» с ней.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Позаботьтесь о том, чтобы у ребенка дома было много красочных книг.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Посещайте с ребенком регулярно книжный магазин или библиотеку.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Дарите ребенку книги.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чтение приятным времяпрепровождением.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хвалите ребенка, если он/она читает.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заставляйте читать насильно.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выбирайте книги для ребенка, пока он/она вас об этом не попросит.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заставляйте читать слишком трудные книги.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соревнуйтесь с ТВ в выборе времени для чтения.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проявляйте излишней озабоченности, если вам кажется, что у ребенка не слишком быстрые успехи в чтении.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критикуйте ребенка, если он старается читать. Поощряйте, поддерживайте - и улучшение наступит быстрее.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сравнивайте уровень чтения ребенка с уровнем его братьев, сестер, других детей.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прекращайте чтения детям вслух, как только они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научатся читать сами.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отговаривайте ребенка от чтения - читать что-то лучше, чем ничего не читать.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96617" y="116632"/>
            <a:ext cx="64087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Мир полюсов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74392" y="769579"/>
            <a:ext cx="1440160" cy="6390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84198" tIns="42098" rIns="84198" bIns="42098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/>
                <a:ea typeface="Times New Roman"/>
              </a:rPr>
              <a:t>ДА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52999" y="769579"/>
            <a:ext cx="2007840" cy="6390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84198" tIns="42098" rIns="84198" bIns="42098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/>
                <a:ea typeface="Times New Roman"/>
              </a:rPr>
              <a:t>НЕТ</a:t>
            </a:r>
          </a:p>
        </p:txBody>
      </p:sp>
      <p:pic>
        <p:nvPicPr>
          <p:cNvPr id="21" name="Picture 4" descr="https://top-fon.com/uploads/posts/2023-02/1675541398_top-fon-com-p-kartinki-dlya-prezentatsii-knigi-prozrachn-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17" y="1844824"/>
            <a:ext cx="4108383" cy="289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751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6"/>
            <a:ext cx="9906000" cy="6877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8" tIns="42098" rIns="84198" bIns="42098" rtlCol="0" anchor="ctr"/>
          <a:lstStyle/>
          <a:p>
            <a:pPr algn="ctr" defTabSz="966084"/>
            <a:endParaRPr lang="ru-RU" sz="1900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6496" y="337088"/>
            <a:ext cx="856895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ДИСКУССИЯ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16496" y="1196752"/>
            <a:ext cx="9001000" cy="224191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Мать рассказывает, что, укладывая десятилетнюю девочку спать, всегда читает ей несколько страничек из книжки. Так заведено, и девочка целый день ждет этой минуты.</a:t>
            </a: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16496" y="4291090"/>
            <a:ext cx="9001000" cy="2448272"/>
          </a:xfrm>
          <a:prstGeom prst="flowChartAlternateProcess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Согласны ли вы с тем, что такой большой девочке нужно читать вслух?</a:t>
            </a:r>
            <a:endParaRPr lang="ru-RU" sz="28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Чем руководствуется мама, читая выросшему ребенку вслух?</a:t>
            </a:r>
            <a:endParaRPr lang="ru-RU" sz="28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Что дает такая традиция?</a:t>
            </a:r>
            <a:endParaRPr lang="ru-RU" sz="28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pic>
        <p:nvPicPr>
          <p:cNvPr id="1032" name="Picture 8" descr="http://kultura-to.ru/new/media/k2/items/cache/3de1c1c873b77c02e3c70a0794f868a0_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13" y="2708920"/>
            <a:ext cx="255671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057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6"/>
            <a:ext cx="9906000" cy="6877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8" tIns="42098" rIns="84198" bIns="42098" rtlCol="0" anchor="ctr"/>
          <a:lstStyle/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/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6496" y="337088"/>
            <a:ext cx="856895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СПОСОБОВ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onder-day.com/wp-content/uploads/2022/04/wonder-day-printable-hand-template-for-kids-3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300" y="1988840"/>
            <a:ext cx="4700972" cy="470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4120" y="3789040"/>
            <a:ext cx="2808312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/>
                <a:ea typeface="Calibri"/>
              </a:rPr>
              <a:t>Нельзя давить на ребенка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4528" y="2276872"/>
            <a:ext cx="2808312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/>
                <a:ea typeface="Calibri"/>
              </a:rPr>
              <a:t>Читайте вместе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92761" y="1196752"/>
            <a:ext cx="4176463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/>
                <a:ea typeface="Calibri"/>
              </a:rPr>
              <a:t>Хвалите за достижения, не ругайте за неудачи</a:t>
            </a:r>
            <a:endParaRPr lang="ru-RU" sz="2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21152" y="2276872"/>
            <a:ext cx="3168352" cy="11617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/>
                <a:ea typeface="Calibri"/>
              </a:rPr>
              <a:t>Подбирайте книги с учетом возраста и интересов</a:t>
            </a:r>
            <a:endParaRPr lang="ru-RU" sz="2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97688" y="3941440"/>
            <a:ext cx="2808311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/>
                <a:ea typeface="Calibri"/>
              </a:rPr>
              <a:t>Обсуждайте прочитанное</a:t>
            </a:r>
            <a:endParaRPr lang="ru-RU" sz="2800" dirty="0"/>
          </a:p>
        </p:txBody>
      </p:sp>
      <p:pic>
        <p:nvPicPr>
          <p:cNvPr id="3076" name="Picture 4" descr="https://ug.ru/wp-content/uploads/2021/01/03ug_21_1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72" y="4248965"/>
            <a:ext cx="2024764" cy="1350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05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6"/>
            <a:ext cx="9906000" cy="6877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8" tIns="42098" rIns="84198" bIns="42098" rtlCol="0" anchor="ctr"/>
          <a:lstStyle/>
          <a:p>
            <a:pPr algn="ctr" defTabSz="966084"/>
            <a:endParaRPr lang="ru-RU" sz="1900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6496" y="337088"/>
            <a:ext cx="892899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Конкурс «Кто здесь был и что забыл?» 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unecha-gazeta.ru/wp-content/uploads/2019/09/t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2" y="1473097"/>
            <a:ext cx="278204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media.baamboozle.com/uploads/images/69723/1675689313_53210_url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92" y="1113057"/>
            <a:ext cx="3456384" cy="25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s://grizly.club/uploads/posts/2023-02/1675527845_grizly-club-p-klipart-tufelka-zolushki-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671897"/>
            <a:ext cx="2962598" cy="29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ttps://catherineasquithgallery.com/uploads/posts/2021-03/1614552260_97-p-kartinka-romashki-na-belom-fone-1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7" y="3669272"/>
            <a:ext cx="2099415" cy="249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https://catherineasquithgallery.com/uploads/posts/2021-03/1614553924_3-p-kartinka-yabloka-na-belom-fone-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515" y="3266774"/>
            <a:ext cx="3115097" cy="312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https://static.vecteezy.com/system/resources/previews/000/528/038/original/vector-a-goldfish-on-white-background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59" y="3532920"/>
            <a:ext cx="3106615" cy="258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221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6"/>
            <a:ext cx="9906000" cy="6877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8" tIns="42098" rIns="84198" bIns="42098" rtlCol="0" anchor="ctr"/>
          <a:lstStyle/>
          <a:p>
            <a:pPr algn="ctr" defTabSz="966084"/>
            <a:endParaRPr lang="ru-RU" sz="1900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6496" y="337088"/>
            <a:ext cx="8928992" cy="689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Конкурс  «Сказочное лото»</a:t>
            </a:r>
            <a:endParaRPr lang="ru-RU" sz="28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607456"/>
              </p:ext>
            </p:extLst>
          </p:nvPr>
        </p:nvGraphicFramePr>
        <p:xfrm>
          <a:off x="560512" y="1340767"/>
          <a:ext cx="8784975" cy="225626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9280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80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289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9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Сивка - …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Мороз- …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Заюшкина- …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Конёк- …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Гуси- …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Гадкий-…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Царевна-…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Мальчик-…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Аленький-…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Бременские-…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Крошечка-…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Цветик-…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122" name="Picture 2" descr="https://drevnerus.ru/drevnerus.ru/public_html/wp-content/uploads/2010/08/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3" y="3789041"/>
            <a:ext cx="135367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gas-kvas.com/grafic/uploads/posts/2023-10/1696479063_gas-kvas-com-p-kartinki-k-skazke-konek-gorbunok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72" y="3789041"/>
            <a:ext cx="17281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handhobby.ru/upload/iblock/f1e/kartina-tsarevna-lebed-30kh40-maslom-v-ra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5251406"/>
            <a:ext cx="1353675" cy="126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kazki.land/api/get-resized-image/mi-k-vam-zaehali-na-chas-fff8b.jpg?width=1024&amp;height=1024&amp;fit=inside&amp;has-enlargement=1&amp;kernel=cub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8" y="3803597"/>
            <a:ext cx="1872208" cy="126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gas-kvas.com/uploads/posts/2023-02/1676877421_gas-kvas-com-p-risunok-na-temu-skazki-moroz-ivanovich-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921" y="3818859"/>
            <a:ext cx="1887616" cy="270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gas-kvas.com/uploads/posts/2023-02/1676906444_gas-kvas-com-p-risunok-na-temu-skazki-gusi-lebedi-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894" y="5251405"/>
            <a:ext cx="1728192" cy="12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cdn.culture.ru/images/bec2e085-2f30-5791-8ff8-4d0c99e06c2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538" y="5264958"/>
            <a:ext cx="1849558" cy="123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img.razrisyika.ru/kart/50/1200/197746-alenkiy-cvetochek-4-klass-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28" y="3833416"/>
            <a:ext cx="1512168" cy="12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s://web-skazki.ru/preview-files/gadkiy-utenok-2-x-102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28" y="5253644"/>
            <a:ext cx="1512168" cy="124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785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6"/>
            <a:ext cx="9906000" cy="6877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8" tIns="42098" rIns="84198" bIns="42098" rtlCol="0" anchor="ctr"/>
          <a:lstStyle/>
          <a:p>
            <a:pPr algn="ctr" defTabSz="966084"/>
            <a:endParaRPr lang="ru-RU" sz="1900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6496" y="337088"/>
            <a:ext cx="8928992" cy="689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Конкурс  «В мире пословиц»</a:t>
            </a:r>
            <a:endParaRPr lang="ru-RU" sz="28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890117"/>
              </p:ext>
            </p:extLst>
          </p:nvPr>
        </p:nvGraphicFramePr>
        <p:xfrm>
          <a:off x="668523" y="1412776"/>
          <a:ext cx="8568952" cy="298852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243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5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Кто много читает,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33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 без рук.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Книга – твой друг, без нее,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33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тот много в жизни знает.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0">
                        <a:lnSpc>
                          <a:spcPct val="100000"/>
                        </a:lnSpc>
                      </a:pP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012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красна книга письмом,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33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 плохой короткая.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9168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 хорошей книги долгая жизнь, 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33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 в несчастье утешает.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9904">
                <a:tc>
                  <a:txBody>
                    <a:bodyPr/>
                    <a:lstStyle/>
                    <a:p>
                      <a:pPr marL="0" marR="0" indent="0" algn="l" defTabSz="733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доме ни одной книжки – 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33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 красна умом.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3726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Книга в счастье украшает,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плохие у хозяина делишки.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146" name="Picture 2" descr="https://usagif.com/wp-content/uploads/gifs/book-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44" y="4509120"/>
            <a:ext cx="4899697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967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6"/>
            <a:ext cx="9906000" cy="6877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8" tIns="42098" rIns="84198" bIns="42098" rtlCol="0" anchor="ctr"/>
          <a:lstStyle/>
          <a:p>
            <a:pPr algn="ctr" defTabSz="966084"/>
            <a:endParaRPr lang="ru-RU" sz="1900" dirty="0">
              <a:solidFill>
                <a:srgbClr val="FFFFFF"/>
              </a:solidFill>
            </a:endParaRPr>
          </a:p>
        </p:txBody>
      </p:sp>
      <p:pic>
        <p:nvPicPr>
          <p:cNvPr id="7172" name="Picture 4" descr="https://ruspyramid.ru/800/600/http/dunb17ur4ymx4.cloudfront.net/packages/images/1e32e967a523c953121745fa75a6385d5ac59c1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t="4513"/>
          <a:stretch/>
        </p:blipFill>
        <p:spPr bwMode="auto">
          <a:xfrm>
            <a:off x="4122057" y="0"/>
            <a:ext cx="6020475" cy="667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top-fon.com/uploads/posts/2023-01/1674778791_top-fon-com-p-knizhki-dlya-prezentatsii-bez-fona-11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196596"/>
            <a:ext cx="2985481" cy="298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sun9-46.userapi.com/impg/_KTT5Df-ekYH4zeoEyOf2cf99_B4Nl-rvovZXA/_1CNEwnVo8g.jpg?size=507x600&amp;quality=96&amp;sign=e4511bc849624377ce9d8471a19b0177&amp;c_uniq_tag=2aNzInANCaJ76UjGulABp2zBTKXaluzbLr6owB3QJ9M&amp;type=albu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3182077"/>
            <a:ext cx="2783288" cy="329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020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6"/>
            <a:ext cx="9906000" cy="6877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8" tIns="42098" rIns="84198" bIns="42098" rtlCol="0" anchor="ctr"/>
          <a:lstStyle/>
          <a:p>
            <a:pPr algn="ctr" defTabSz="966084"/>
            <a:endParaRPr lang="ru-RU" sz="1900" dirty="0">
              <a:solidFill>
                <a:srgbClr val="FFFFFF"/>
              </a:solidFill>
            </a:endParaRPr>
          </a:p>
        </p:txBody>
      </p:sp>
      <p:pic>
        <p:nvPicPr>
          <p:cNvPr id="8196" name="Picture 4" descr="https://school39mog.by/files/00886/obj/110/16483/img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68338"/>
            <a:ext cx="9505056" cy="5940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911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6"/>
            <a:ext cx="9906000" cy="6877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8" tIns="42098" rIns="84198" bIns="42098" rtlCol="0" anchor="ctr"/>
          <a:lstStyle/>
          <a:p>
            <a:pPr algn="ctr" defTabSz="966084"/>
            <a:endParaRPr lang="ru-RU" sz="190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666" y="2276872"/>
            <a:ext cx="9044362" cy="37783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84198" tIns="42098" rIns="84198" bIns="42098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000" dirty="0">
                <a:latin typeface="Times New Roman"/>
                <a:ea typeface="Calibri"/>
              </a:rPr>
              <a:t>показать родителям значение книги, литературы в воспитании детей;</a:t>
            </a:r>
            <a:r>
              <a:rPr lang="ru-RU" sz="3600" dirty="0">
                <a:latin typeface="Times New Roman"/>
                <a:ea typeface="Calibri"/>
              </a:rPr>
              <a:t> </a:t>
            </a:r>
            <a:r>
              <a:rPr lang="ru-RU" sz="4000" dirty="0">
                <a:latin typeface="Times New Roman"/>
                <a:ea typeface="Calibri"/>
              </a:rPr>
              <a:t>развивать у родителей интерес к формированию у детей желания читать;</a:t>
            </a:r>
            <a:r>
              <a:rPr lang="ru-RU" sz="3600" dirty="0">
                <a:latin typeface="Times New Roman"/>
                <a:ea typeface="Calibri"/>
              </a:rPr>
              <a:t> </a:t>
            </a:r>
            <a:r>
              <a:rPr lang="ru-RU" sz="4000" dirty="0">
                <a:latin typeface="Times New Roman"/>
                <a:ea typeface="Calibri"/>
              </a:rPr>
              <a:t>раскрыть некоторые пути формирования читательского интереса у детей в семье.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0817" y="188640"/>
            <a:ext cx="9044361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600" b="1" dirty="0">
                <a:solidFill>
                  <a:schemeClr val="tx2"/>
                </a:solidFill>
                <a:latin typeface="Times New Roman"/>
                <a:ea typeface="Times New Roman"/>
              </a:rPr>
              <a:t>Цель:</a:t>
            </a:r>
            <a:r>
              <a:rPr lang="ru-RU" sz="3600" dirty="0">
                <a:latin typeface="Times New Roman"/>
                <a:ea typeface="Times New Roman"/>
              </a:rPr>
              <a:t> формирование у родителей понимания значимости воспитания у ребенка любви к чтению, интереса к книге.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328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-19325"/>
            <a:ext cx="9906000" cy="6877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8" tIns="42098" rIns="84198" bIns="42098" rtlCol="0" anchor="ctr"/>
          <a:lstStyle/>
          <a:p>
            <a:pPr algn="ctr" defTabSz="966084"/>
            <a:endParaRPr lang="ru-RU" sz="1900" dirty="0">
              <a:solidFill>
                <a:srgbClr val="FFFFFF"/>
              </a:solidFill>
            </a:endParaRPr>
          </a:p>
        </p:txBody>
      </p:sp>
      <p:pic>
        <p:nvPicPr>
          <p:cNvPr id="3" name="Picture 2" descr="https://avatars.mds.yandex.net/i?id=5f19c3f097ebdd5c76102bb59fdbbbac52fabff5-4405789-images-thumbs&amp;n=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60" y="234885"/>
            <a:ext cx="4248472" cy="328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16496" y="3518729"/>
            <a:ext cx="9073008" cy="6480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Times New Roman"/>
                <a:ea typeface="Calibri"/>
              </a:rPr>
              <a:t>Если бы я был (была) книгой...</a:t>
            </a:r>
            <a:endParaRPr lang="ru-RU" sz="4800" dirty="0"/>
          </a:p>
        </p:txBody>
      </p:sp>
      <p:pic>
        <p:nvPicPr>
          <p:cNvPr id="1028" name="Picture 4" descr="https://www.dennisingram.com/wp-content/uploads/2018/06/Open-Book-Transparent-Background-PNG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70" y="3737234"/>
            <a:ext cx="5050860" cy="336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52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6"/>
            <a:ext cx="9906000" cy="6877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8" tIns="42098" rIns="84198" bIns="42098" rtlCol="0" anchor="ctr"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438650" algn="l"/>
              </a:tabLst>
            </a:pP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4" name="AutoShape 2" descr="https://free-png.ru/wp-content/uploads/2022/11/free-png.ru-35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free-png.ru/wp-content/uploads/2022/11/free-png.ru-35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free-png.ru/wp-content/uploads/2022/11/free-png.ru-352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top-fon.com/uploads/posts/2023-01/1674878971_top-fon-com-p-fon-dlya-prezentatsii-krasnaya-kniga-dlya-8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932" y="312737"/>
            <a:ext cx="5472608" cy="218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57205" y="836712"/>
            <a:ext cx="45987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 ПРАВИЛА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506450"/>
              </p:ext>
            </p:extLst>
          </p:nvPr>
        </p:nvGraphicFramePr>
        <p:xfrm>
          <a:off x="254222" y="2708920"/>
          <a:ext cx="9397553" cy="365760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4698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992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уважать мнения друг друга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перебивать говорящего, если хочется высказаться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быть пассивным наблюдателем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быть активным и заинтересованным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первенства голоса по принципу добровольности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улыбаться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критиковать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пренебрежительно относиться к остальным участникам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соблюдать регламент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60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6"/>
            <a:ext cx="9906000" cy="6877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8" tIns="42098" rIns="84198" bIns="42098" rtlCol="0" anchor="ctr"/>
          <a:lstStyle/>
          <a:p>
            <a:pPr indent="450215" algn="just">
              <a:lnSpc>
                <a:spcPct val="115000"/>
              </a:lnSpc>
              <a:tabLst>
                <a:tab pos="4438650" algn="l"/>
              </a:tabLst>
            </a:pPr>
            <a:endParaRPr lang="ru-RU" sz="1600" dirty="0">
              <a:solidFill>
                <a:srgbClr val="FFFFFF"/>
              </a:solidFill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08583" y="476671"/>
            <a:ext cx="748883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D1282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RU" sz="6000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8504" y="1700808"/>
            <a:ext cx="475252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D1282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  <a:endParaRPr lang="ru-RU" sz="6000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01072" y="1700808"/>
            <a:ext cx="380385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D1282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6000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08583" y="2996952"/>
            <a:ext cx="748883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D1282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endParaRPr lang="ru-RU" sz="6000" dirty="0">
              <a:solidFill>
                <a:srgbClr val="000000"/>
              </a:solidFill>
            </a:endParaRPr>
          </a:p>
        </p:txBody>
      </p:sp>
      <p:pic>
        <p:nvPicPr>
          <p:cNvPr id="3076" name="Picture 4" descr="https://top-fon.com/uploads/posts/2023-01/1674897513_top-fon-com-p-znak-voprosa-dlya-prezentatsii-bez-fona-2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3718346"/>
            <a:ext cx="5862367" cy="32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18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6"/>
            <a:ext cx="9906000" cy="6877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8" tIns="42098" rIns="84198" bIns="42098" rtlCol="0" anchor="ctr"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438650" algn="l"/>
              </a:tabLst>
            </a:pP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0472" y="269647"/>
            <a:ext cx="943304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В ЖИЗНИ ШКОЛЬНИКОВ</a:t>
            </a:r>
            <a:endParaRPr lang="ru-RU" sz="5400" dirty="0"/>
          </a:p>
        </p:txBody>
      </p:sp>
      <p:pic>
        <p:nvPicPr>
          <p:cNvPr id="7" name="Picture 2" descr="https://vogazeta.ru/uploads/1599135962-f8d6d8581933e32ff38941447aac1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2348880"/>
            <a:ext cx="7893854" cy="42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08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6"/>
            <a:ext cx="9906000" cy="6877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8" tIns="42098" rIns="84198" bIns="42098" rtlCol="0" anchor="ctr"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438650" algn="l"/>
              </a:tabLst>
            </a:pP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5122" name="Picture 2" descr="https://img.freepik.com/premium-vector/old-open-book_135176-144.jpg?w=10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0" y="692696"/>
            <a:ext cx="963743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2222" y="1052736"/>
            <a:ext cx="5524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МОИ ОЖИДАНИЯ</a:t>
            </a:r>
          </a:p>
        </p:txBody>
      </p:sp>
    </p:spTree>
    <p:extLst>
      <p:ext uri="{BB962C8B-B14F-4D97-AF65-F5344CB8AC3E}">
        <p14:creationId xmlns:p14="http://schemas.microsoft.com/office/powerpoint/2010/main" val="2164164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6"/>
            <a:ext cx="9906000" cy="6877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8" tIns="42098" rIns="84198" bIns="42098" rtlCol="0" anchor="ctr"/>
          <a:lstStyle/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, 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0472" y="404664"/>
            <a:ext cx="943304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Выступление учителя, выполняющего функции классного руководителя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464" y="1844824"/>
            <a:ext cx="957706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50215" algn="ctr">
              <a:spcAft>
                <a:spcPts val="0"/>
              </a:spcAft>
            </a:pPr>
            <a:r>
              <a:rPr lang="ru-RU" sz="5400" b="1" dirty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«Роль книги в воспитании ребёнка»</a:t>
            </a:r>
            <a:endParaRPr lang="ru-RU" sz="5400" b="1" dirty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dng24.co.uk/wp-content/uploads/2015/08/books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4"/>
          <a:stretch/>
        </p:blipFill>
        <p:spPr bwMode="auto">
          <a:xfrm>
            <a:off x="596514" y="2564904"/>
            <a:ext cx="910511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98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6"/>
            <a:ext cx="9906000" cy="6877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8" tIns="42098" rIns="84198" bIns="42098" rtlCol="0" anchor="ctr"/>
          <a:lstStyle/>
          <a:p>
            <a:pPr algn="ctr" defTabSz="966084"/>
            <a:endParaRPr lang="ru-RU" sz="1900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794" y="1106750"/>
            <a:ext cx="9418725" cy="40861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84198" tIns="42098" rIns="84198" bIns="42098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1) Любит ли ваш ребенок читать? Каким книгам она отдает предпочтение?</a:t>
            </a:r>
            <a:endParaRPr lang="ru-RU" sz="20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2) Как прочитывается книга: быстро или нет?</a:t>
            </a:r>
            <a:endParaRPr lang="ru-RU" sz="20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3) Какие книги любят в вашей семье?</a:t>
            </a:r>
            <a:endParaRPr lang="ru-RU" sz="20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4) Ваш ребенок считает книгу хорошим подарком?</a:t>
            </a:r>
            <a:endParaRPr lang="ru-RU" sz="20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5) Есть ли у вас домашняя библиотека? Каких книг в ней больше-для взрослых или для детей?</a:t>
            </a:r>
            <a:endParaRPr lang="ru-RU" sz="20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6) Какие преимущества имеет совместное чтение родителей с детьми?</a:t>
            </a:r>
            <a:endParaRPr lang="ru-RU" sz="20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7) Кто может помочь в выборе книги для детского чтения?</a:t>
            </a:r>
            <a:endParaRPr lang="ru-RU" sz="20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8) Как вы представляете вечер семейного чтения?</a:t>
            </a:r>
            <a:endParaRPr lang="ru-RU" sz="20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9) Чему способствует ведение «читательского дневника»?</a:t>
            </a:r>
            <a:endParaRPr lang="ru-RU" sz="20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10) Что полезно делать перед чтением книги?</a:t>
            </a:r>
            <a:endParaRPr lang="ru-RU" sz="20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11) Как проверить качество восприятия и осознания прочитанного?</a:t>
            </a:r>
            <a:endParaRPr lang="ru-RU" sz="20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12) Какие творческие задания можно предложить детям после чтения книги?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709" y="188640"/>
            <a:ext cx="892899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ШТУРМ</a:t>
            </a:r>
            <a:endParaRPr lang="ru-RU" sz="4800" dirty="0"/>
          </a:p>
        </p:txBody>
      </p:sp>
      <p:pic>
        <p:nvPicPr>
          <p:cNvPr id="7170" name="Picture 2" descr="https://static.tildacdn.com/tild3166-6637-4861-b630-353365373637/0_1ac5d5_9626baec_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12" y="5092917"/>
            <a:ext cx="3672407" cy="172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8658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2492</TotalTime>
  <Words>660</Words>
  <Application>Microsoft Office PowerPoint</Application>
  <PresentationFormat>Лист A4 (210x297 мм)</PresentationFormat>
  <Paragraphs>119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 Малиновский</dc:creator>
  <cp:lastModifiedBy>111</cp:lastModifiedBy>
  <cp:revision>178</cp:revision>
  <dcterms:created xsi:type="dcterms:W3CDTF">2022-11-18T18:43:46Z</dcterms:created>
  <dcterms:modified xsi:type="dcterms:W3CDTF">2024-10-15T14:30:59Z</dcterms:modified>
</cp:coreProperties>
</file>