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7" r:id="rId1"/>
    <p:sldMasterId id="2147483689" r:id="rId2"/>
  </p:sldMasterIdLst>
  <p:notesMasterIdLst>
    <p:notesMasterId r:id="rId12"/>
  </p:notesMasterIdLst>
  <p:sldIdLst>
    <p:sldId id="355" r:id="rId3"/>
    <p:sldId id="268" r:id="rId4"/>
    <p:sldId id="305" r:id="rId5"/>
    <p:sldId id="352" r:id="rId6"/>
    <p:sldId id="351" r:id="rId7"/>
    <p:sldId id="353" r:id="rId8"/>
    <p:sldId id="354" r:id="rId9"/>
    <p:sldId id="346" r:id="rId10"/>
    <p:sldId id="29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B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050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32981A-54DE-49DA-BDAA-A3A8EF6F1CEE}" type="doc">
      <dgm:prSet loTypeId="urn:microsoft.com/office/officeart/2005/8/layout/hierarchy4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904F4668-6289-49E3-AA30-1EF56D54B83E}">
      <dgm:prSet phldrT="[Текст]" custT="1"/>
      <dgm:spPr/>
      <dgm:t>
        <a:bodyPr/>
        <a:lstStyle/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Нарушение </a:t>
          </a:r>
        </a:p>
        <a:p>
          <a:r>
            <a:rPr lang="ru-RU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правил сетевого этикета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450FD53-8F60-4038-A83B-428F84F6FF49}" type="parTrans" cxnId="{9FD751C1-6F7D-4443-8909-056F4C8E5650}">
      <dgm:prSet/>
      <dgm:spPr/>
      <dgm:t>
        <a:bodyPr/>
        <a:lstStyle/>
        <a:p>
          <a:endParaRPr lang="ru-RU"/>
        </a:p>
      </dgm:t>
    </dgm:pt>
    <dgm:pt modelId="{D7FB5D0B-096A-4AEC-AD79-928F6D43655E}" type="sibTrans" cxnId="{9FD751C1-6F7D-4443-8909-056F4C8E5650}">
      <dgm:prSet/>
      <dgm:spPr/>
      <dgm:t>
        <a:bodyPr/>
        <a:lstStyle/>
        <a:p>
          <a:endParaRPr lang="ru-RU"/>
        </a:p>
      </dgm:t>
    </dgm:pt>
    <dgm:pt modelId="{C96FEB60-BE3B-4C65-936A-3FD182153D59}">
      <dgm:prSet phldrT="[Текст]"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Флейм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B3F6189-5837-491F-BE12-A0185947078C}" type="parTrans" cxnId="{7E89DC34-5690-4FAB-92BB-738AE46BD713}">
      <dgm:prSet/>
      <dgm:spPr/>
      <dgm:t>
        <a:bodyPr/>
        <a:lstStyle/>
        <a:p>
          <a:endParaRPr lang="ru-RU"/>
        </a:p>
      </dgm:t>
    </dgm:pt>
    <dgm:pt modelId="{E1FA71DE-DBE5-4E4E-B72D-407453C02A0C}" type="sibTrans" cxnId="{7E89DC34-5690-4FAB-92BB-738AE46BD713}">
      <dgm:prSet/>
      <dgm:spPr/>
      <dgm:t>
        <a:bodyPr/>
        <a:lstStyle/>
        <a:p>
          <a:endParaRPr lang="ru-RU"/>
        </a:p>
      </dgm:t>
    </dgm:pt>
    <dgm:pt modelId="{3A23C8AD-BC97-40C8-9D56-EE74A20546CF}">
      <dgm:prSet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Флуд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0E4A37-EC18-4CA3-BE76-8AF23FB77D9C}" type="parTrans" cxnId="{66C7E71A-1AF4-4893-8217-E4755607DF6D}">
      <dgm:prSet/>
      <dgm:spPr/>
      <dgm:t>
        <a:bodyPr/>
        <a:lstStyle/>
        <a:p>
          <a:endParaRPr lang="ru-RU"/>
        </a:p>
      </dgm:t>
    </dgm:pt>
    <dgm:pt modelId="{891C4A03-6999-4372-B158-6E4D1BC6A8BB}" type="sibTrans" cxnId="{66C7E71A-1AF4-4893-8217-E4755607DF6D}">
      <dgm:prSet/>
      <dgm:spPr/>
      <dgm:t>
        <a:bodyPr/>
        <a:lstStyle/>
        <a:p>
          <a:endParaRPr lang="ru-RU"/>
        </a:p>
      </dgm:t>
    </dgm:pt>
    <dgm:pt modelId="{F90D65C0-2A95-4F7B-8E1B-03F0DBCB0453}">
      <dgm:prSet custT="1"/>
      <dgm:spPr/>
      <dgm:t>
        <a:bodyPr/>
        <a:lstStyle/>
        <a:p>
          <a:r>
            <a:rPr lang="ru-RU" sz="2000" b="1" i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Спам</a:t>
          </a:r>
          <a:endParaRPr lang="ru-RU" sz="2000" b="1" i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9C05CD2-AF00-477C-B1BB-726E77C4FDD1}" type="parTrans" cxnId="{E23D0F2E-8B83-418E-B026-F4C0480016F8}">
      <dgm:prSet/>
      <dgm:spPr/>
      <dgm:t>
        <a:bodyPr/>
        <a:lstStyle/>
        <a:p>
          <a:endParaRPr lang="ru-RU"/>
        </a:p>
      </dgm:t>
    </dgm:pt>
    <dgm:pt modelId="{5B4A1770-4656-450B-B124-B379CEE15C22}" type="sibTrans" cxnId="{E23D0F2E-8B83-418E-B026-F4C0480016F8}">
      <dgm:prSet/>
      <dgm:spPr/>
      <dgm:t>
        <a:bodyPr/>
        <a:lstStyle/>
        <a:p>
          <a:endParaRPr lang="ru-RU"/>
        </a:p>
      </dgm:t>
    </dgm:pt>
    <dgm:pt modelId="{0E414F47-5251-4DF8-B3DE-7F0436F064F7}">
      <dgm:prSet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Хотлинк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E5AB69C-6FF3-4710-B3DE-B9A97491DF17}" type="parTrans" cxnId="{4F5A7B46-A2FB-4468-9A5B-72CD6125A3CA}">
      <dgm:prSet/>
      <dgm:spPr/>
      <dgm:t>
        <a:bodyPr/>
        <a:lstStyle/>
        <a:p>
          <a:endParaRPr lang="ru-RU"/>
        </a:p>
      </dgm:t>
    </dgm:pt>
    <dgm:pt modelId="{EACFABEA-50AF-4C62-A2AC-A9DC207ED8B9}" type="sibTrans" cxnId="{4F5A7B46-A2FB-4468-9A5B-72CD6125A3CA}">
      <dgm:prSet/>
      <dgm:spPr/>
      <dgm:t>
        <a:bodyPr/>
        <a:lstStyle/>
        <a:p>
          <a:endParaRPr lang="ru-RU"/>
        </a:p>
      </dgm:t>
    </dgm:pt>
    <dgm:pt modelId="{217574E6-4F9D-43EA-95A1-1E3C39FCE279}">
      <dgm:prSet custT="1"/>
      <dgm:spPr/>
      <dgm:t>
        <a:bodyPr/>
        <a:lstStyle/>
        <a:p>
          <a:r>
            <a:rPr lang="ru-RU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Оверквотинг</a:t>
          </a:r>
          <a:endParaRPr lang="ru-R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BC18A54-0023-487E-8CDA-1D3E1CB9E159}" type="parTrans" cxnId="{51D10BCE-0030-43BC-971C-FD75EBE3750F}">
      <dgm:prSet/>
      <dgm:spPr/>
      <dgm:t>
        <a:bodyPr/>
        <a:lstStyle/>
        <a:p>
          <a:endParaRPr lang="ru-RU"/>
        </a:p>
      </dgm:t>
    </dgm:pt>
    <dgm:pt modelId="{8A38F37F-EA86-4177-8D9F-5D94A45CC93F}" type="sibTrans" cxnId="{51D10BCE-0030-43BC-971C-FD75EBE3750F}">
      <dgm:prSet/>
      <dgm:spPr/>
      <dgm:t>
        <a:bodyPr/>
        <a:lstStyle/>
        <a:p>
          <a:endParaRPr lang="ru-RU"/>
        </a:p>
      </dgm:t>
    </dgm:pt>
    <dgm:pt modelId="{E566F98B-FE26-4B1A-A117-591572D61491}" type="pres">
      <dgm:prSet presAssocID="{5E32981A-54DE-49DA-BDAA-A3A8EF6F1CE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6426ED5-3305-4291-8337-3EDA86E83DCE}" type="pres">
      <dgm:prSet presAssocID="{904F4668-6289-49E3-AA30-1EF56D54B83E}" presName="vertOne" presStyleCnt="0"/>
      <dgm:spPr/>
      <dgm:t>
        <a:bodyPr/>
        <a:lstStyle/>
        <a:p>
          <a:endParaRPr lang="ru-RU"/>
        </a:p>
      </dgm:t>
    </dgm:pt>
    <dgm:pt modelId="{26589EE6-47D0-4F0E-8AA1-99E8B36CB8B4}" type="pres">
      <dgm:prSet presAssocID="{904F4668-6289-49E3-AA30-1EF56D54B83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B9948A-7E90-4420-93B8-5AD87FA6274C}" type="pres">
      <dgm:prSet presAssocID="{904F4668-6289-49E3-AA30-1EF56D54B83E}" presName="parTransOne" presStyleCnt="0"/>
      <dgm:spPr/>
      <dgm:t>
        <a:bodyPr/>
        <a:lstStyle/>
        <a:p>
          <a:endParaRPr lang="ru-RU"/>
        </a:p>
      </dgm:t>
    </dgm:pt>
    <dgm:pt modelId="{2FEE2167-095A-4A15-B87C-334207573930}" type="pres">
      <dgm:prSet presAssocID="{904F4668-6289-49E3-AA30-1EF56D54B83E}" presName="horzOne" presStyleCnt="0"/>
      <dgm:spPr/>
      <dgm:t>
        <a:bodyPr/>
        <a:lstStyle/>
        <a:p>
          <a:endParaRPr lang="ru-RU"/>
        </a:p>
      </dgm:t>
    </dgm:pt>
    <dgm:pt modelId="{37D73535-CBDA-4A36-B90D-449082ECD13F}" type="pres">
      <dgm:prSet presAssocID="{C96FEB60-BE3B-4C65-936A-3FD182153D59}" presName="vertTwo" presStyleCnt="0"/>
      <dgm:spPr/>
      <dgm:t>
        <a:bodyPr/>
        <a:lstStyle/>
        <a:p>
          <a:endParaRPr lang="ru-RU"/>
        </a:p>
      </dgm:t>
    </dgm:pt>
    <dgm:pt modelId="{77BD1707-4E85-470E-9543-86EE8E77B755}" type="pres">
      <dgm:prSet presAssocID="{C96FEB60-BE3B-4C65-936A-3FD182153D59}" presName="txTwo" presStyleLbl="node2" presStyleIdx="0" presStyleCnt="5" custScaleX="87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0B64FA-06F2-4FD9-8CCF-3B182071BA08}" type="pres">
      <dgm:prSet presAssocID="{C96FEB60-BE3B-4C65-936A-3FD182153D59}" presName="horzTwo" presStyleCnt="0"/>
      <dgm:spPr/>
      <dgm:t>
        <a:bodyPr/>
        <a:lstStyle/>
        <a:p>
          <a:endParaRPr lang="ru-RU"/>
        </a:p>
      </dgm:t>
    </dgm:pt>
    <dgm:pt modelId="{F051FC35-AA68-455B-AF9C-008CE7A60D7B}" type="pres">
      <dgm:prSet presAssocID="{E1FA71DE-DBE5-4E4E-B72D-407453C02A0C}" presName="sibSpaceTwo" presStyleCnt="0"/>
      <dgm:spPr/>
      <dgm:t>
        <a:bodyPr/>
        <a:lstStyle/>
        <a:p>
          <a:endParaRPr lang="ru-RU"/>
        </a:p>
      </dgm:t>
    </dgm:pt>
    <dgm:pt modelId="{2ECE6B50-E433-42D5-BB8D-C66BFC8EDB2B}" type="pres">
      <dgm:prSet presAssocID="{3A23C8AD-BC97-40C8-9D56-EE74A20546CF}" presName="vertTwo" presStyleCnt="0"/>
      <dgm:spPr/>
      <dgm:t>
        <a:bodyPr/>
        <a:lstStyle/>
        <a:p>
          <a:endParaRPr lang="ru-RU"/>
        </a:p>
      </dgm:t>
    </dgm:pt>
    <dgm:pt modelId="{DDA8894E-D5E4-42CF-A618-F0683B575C3C}" type="pres">
      <dgm:prSet presAssocID="{3A23C8AD-BC97-40C8-9D56-EE74A20546CF}" presName="txTwo" presStyleLbl="node2" presStyleIdx="1" presStyleCnt="5" custScaleX="82063" custLinFactNeighborX="90086" custLinFactNeighborY="859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A9AEEC-892E-4297-A894-BCD9E351427C}" type="pres">
      <dgm:prSet presAssocID="{3A23C8AD-BC97-40C8-9D56-EE74A20546CF}" presName="horzTwo" presStyleCnt="0"/>
      <dgm:spPr/>
      <dgm:t>
        <a:bodyPr/>
        <a:lstStyle/>
        <a:p>
          <a:endParaRPr lang="ru-RU"/>
        </a:p>
      </dgm:t>
    </dgm:pt>
    <dgm:pt modelId="{CFC6F216-7CF3-46B2-A0B8-7D88FCCD6C14}" type="pres">
      <dgm:prSet presAssocID="{891C4A03-6999-4372-B158-6E4D1BC6A8BB}" presName="sibSpaceTwo" presStyleCnt="0"/>
      <dgm:spPr/>
      <dgm:t>
        <a:bodyPr/>
        <a:lstStyle/>
        <a:p>
          <a:endParaRPr lang="ru-RU"/>
        </a:p>
      </dgm:t>
    </dgm:pt>
    <dgm:pt modelId="{0DE81EF2-B3F7-408F-BE16-851C50D6071D}" type="pres">
      <dgm:prSet presAssocID="{F90D65C0-2A95-4F7B-8E1B-03F0DBCB0453}" presName="vertTwo" presStyleCnt="0"/>
      <dgm:spPr/>
      <dgm:t>
        <a:bodyPr/>
        <a:lstStyle/>
        <a:p>
          <a:endParaRPr lang="ru-RU"/>
        </a:p>
      </dgm:t>
    </dgm:pt>
    <dgm:pt modelId="{57DFEF47-CB04-456A-946B-2FB8BFE86726}" type="pres">
      <dgm:prSet presAssocID="{F90D65C0-2A95-4F7B-8E1B-03F0DBCB0453}" presName="txTwo" presStyleLbl="node2" presStyleIdx="2" presStyleCnt="5" custScaleX="83463" custLinFactNeighborX="-91224" custLinFactNeighborY="2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F30597-1161-4382-9455-47C6072FF4EF}" type="pres">
      <dgm:prSet presAssocID="{F90D65C0-2A95-4F7B-8E1B-03F0DBCB0453}" presName="horzTwo" presStyleCnt="0"/>
      <dgm:spPr/>
      <dgm:t>
        <a:bodyPr/>
        <a:lstStyle/>
        <a:p>
          <a:endParaRPr lang="ru-RU"/>
        </a:p>
      </dgm:t>
    </dgm:pt>
    <dgm:pt modelId="{BB205C08-22CF-43C1-849E-AA0A55EAD296}" type="pres">
      <dgm:prSet presAssocID="{5B4A1770-4656-450B-B124-B379CEE15C22}" presName="sibSpaceTwo" presStyleCnt="0"/>
      <dgm:spPr/>
      <dgm:t>
        <a:bodyPr/>
        <a:lstStyle/>
        <a:p>
          <a:endParaRPr lang="ru-RU"/>
        </a:p>
      </dgm:t>
    </dgm:pt>
    <dgm:pt modelId="{F1E370D6-C7AA-488F-9D5A-D578C0BE7A84}" type="pres">
      <dgm:prSet presAssocID="{0E414F47-5251-4DF8-B3DE-7F0436F064F7}" presName="vertTwo" presStyleCnt="0"/>
      <dgm:spPr/>
      <dgm:t>
        <a:bodyPr/>
        <a:lstStyle/>
        <a:p>
          <a:endParaRPr lang="ru-RU"/>
        </a:p>
      </dgm:t>
    </dgm:pt>
    <dgm:pt modelId="{AAF451A2-6177-4C19-A454-1C2A249BCD77}" type="pres">
      <dgm:prSet presAssocID="{0E414F47-5251-4DF8-B3DE-7F0436F064F7}" presName="txTwo" presStyleLbl="node2" presStyleIdx="3" presStyleCnt="5" custScaleX="84614" custLinFactX="21052" custLinFactNeighborX="100000" custLinFactNeighborY="-42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F301A9-F316-4E86-9619-7C2BD960A18F}" type="pres">
      <dgm:prSet presAssocID="{0E414F47-5251-4DF8-B3DE-7F0436F064F7}" presName="horzTwo" presStyleCnt="0"/>
      <dgm:spPr/>
      <dgm:t>
        <a:bodyPr/>
        <a:lstStyle/>
        <a:p>
          <a:endParaRPr lang="ru-RU"/>
        </a:p>
      </dgm:t>
    </dgm:pt>
    <dgm:pt modelId="{62F84B52-6512-4253-9147-08B0C5E6B857}" type="pres">
      <dgm:prSet presAssocID="{EACFABEA-50AF-4C62-A2AC-A9DC207ED8B9}" presName="sibSpaceTwo" presStyleCnt="0"/>
      <dgm:spPr/>
      <dgm:t>
        <a:bodyPr/>
        <a:lstStyle/>
        <a:p>
          <a:endParaRPr lang="ru-RU"/>
        </a:p>
      </dgm:t>
    </dgm:pt>
    <dgm:pt modelId="{587D0465-6DB9-4D3C-B31D-178CA20235D7}" type="pres">
      <dgm:prSet presAssocID="{217574E6-4F9D-43EA-95A1-1E3C39FCE279}" presName="vertTwo" presStyleCnt="0"/>
      <dgm:spPr/>
      <dgm:t>
        <a:bodyPr/>
        <a:lstStyle/>
        <a:p>
          <a:endParaRPr lang="ru-RU"/>
        </a:p>
      </dgm:t>
    </dgm:pt>
    <dgm:pt modelId="{DF54BD4E-C594-4747-B791-8955F0342EFD}" type="pres">
      <dgm:prSet presAssocID="{217574E6-4F9D-43EA-95A1-1E3C39FCE279}" presName="txTwo" presStyleLbl="node2" presStyleIdx="4" presStyleCnt="5" custScaleX="110827" custLinFactNeighborX="-94408" custLinFactNeighborY="-42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28DC8C-8405-460E-961A-F94AA2F85CCE}" type="pres">
      <dgm:prSet presAssocID="{217574E6-4F9D-43EA-95A1-1E3C39FCE279}" presName="horzTwo" presStyleCnt="0"/>
      <dgm:spPr/>
      <dgm:t>
        <a:bodyPr/>
        <a:lstStyle/>
        <a:p>
          <a:endParaRPr lang="ru-RU"/>
        </a:p>
      </dgm:t>
    </dgm:pt>
  </dgm:ptLst>
  <dgm:cxnLst>
    <dgm:cxn modelId="{E23D0F2E-8B83-418E-B026-F4C0480016F8}" srcId="{904F4668-6289-49E3-AA30-1EF56D54B83E}" destId="{F90D65C0-2A95-4F7B-8E1B-03F0DBCB0453}" srcOrd="2" destOrd="0" parTransId="{D9C05CD2-AF00-477C-B1BB-726E77C4FDD1}" sibTransId="{5B4A1770-4656-450B-B124-B379CEE15C22}"/>
    <dgm:cxn modelId="{64E2E30B-9E08-4BB1-A937-DB0E1E4EED9B}" type="presOf" srcId="{F90D65C0-2A95-4F7B-8E1B-03F0DBCB0453}" destId="{57DFEF47-CB04-456A-946B-2FB8BFE86726}" srcOrd="0" destOrd="0" presId="urn:microsoft.com/office/officeart/2005/8/layout/hierarchy4"/>
    <dgm:cxn modelId="{9FD751C1-6F7D-4443-8909-056F4C8E5650}" srcId="{5E32981A-54DE-49DA-BDAA-A3A8EF6F1CEE}" destId="{904F4668-6289-49E3-AA30-1EF56D54B83E}" srcOrd="0" destOrd="0" parTransId="{D450FD53-8F60-4038-A83B-428F84F6FF49}" sibTransId="{D7FB5D0B-096A-4AEC-AD79-928F6D43655E}"/>
    <dgm:cxn modelId="{7E89DC34-5690-4FAB-92BB-738AE46BD713}" srcId="{904F4668-6289-49E3-AA30-1EF56D54B83E}" destId="{C96FEB60-BE3B-4C65-936A-3FD182153D59}" srcOrd="0" destOrd="0" parTransId="{DB3F6189-5837-491F-BE12-A0185947078C}" sibTransId="{E1FA71DE-DBE5-4E4E-B72D-407453C02A0C}"/>
    <dgm:cxn modelId="{66C7E71A-1AF4-4893-8217-E4755607DF6D}" srcId="{904F4668-6289-49E3-AA30-1EF56D54B83E}" destId="{3A23C8AD-BC97-40C8-9D56-EE74A20546CF}" srcOrd="1" destOrd="0" parTransId="{190E4A37-EC18-4CA3-BE76-8AF23FB77D9C}" sibTransId="{891C4A03-6999-4372-B158-6E4D1BC6A8BB}"/>
    <dgm:cxn modelId="{06ECD6C3-92AB-4BE7-9292-24962DF39E6F}" type="presOf" srcId="{5E32981A-54DE-49DA-BDAA-A3A8EF6F1CEE}" destId="{E566F98B-FE26-4B1A-A117-591572D61491}" srcOrd="0" destOrd="0" presId="urn:microsoft.com/office/officeart/2005/8/layout/hierarchy4"/>
    <dgm:cxn modelId="{DCA43D7E-82C0-4405-B5B4-3EAEB14DE573}" type="presOf" srcId="{3A23C8AD-BC97-40C8-9D56-EE74A20546CF}" destId="{DDA8894E-D5E4-42CF-A618-F0683B575C3C}" srcOrd="0" destOrd="0" presId="urn:microsoft.com/office/officeart/2005/8/layout/hierarchy4"/>
    <dgm:cxn modelId="{4F5A7B46-A2FB-4468-9A5B-72CD6125A3CA}" srcId="{904F4668-6289-49E3-AA30-1EF56D54B83E}" destId="{0E414F47-5251-4DF8-B3DE-7F0436F064F7}" srcOrd="3" destOrd="0" parTransId="{4E5AB69C-6FF3-4710-B3DE-B9A97491DF17}" sibTransId="{EACFABEA-50AF-4C62-A2AC-A9DC207ED8B9}"/>
    <dgm:cxn modelId="{1C0081A3-88E9-4D2F-96C3-42E9625BE20F}" type="presOf" srcId="{C96FEB60-BE3B-4C65-936A-3FD182153D59}" destId="{77BD1707-4E85-470E-9543-86EE8E77B755}" srcOrd="0" destOrd="0" presId="urn:microsoft.com/office/officeart/2005/8/layout/hierarchy4"/>
    <dgm:cxn modelId="{B59285FD-C547-4B0F-9347-CFB39866FBD2}" type="presOf" srcId="{0E414F47-5251-4DF8-B3DE-7F0436F064F7}" destId="{AAF451A2-6177-4C19-A454-1C2A249BCD77}" srcOrd="0" destOrd="0" presId="urn:microsoft.com/office/officeart/2005/8/layout/hierarchy4"/>
    <dgm:cxn modelId="{51D10BCE-0030-43BC-971C-FD75EBE3750F}" srcId="{904F4668-6289-49E3-AA30-1EF56D54B83E}" destId="{217574E6-4F9D-43EA-95A1-1E3C39FCE279}" srcOrd="4" destOrd="0" parTransId="{2BC18A54-0023-487E-8CDA-1D3E1CB9E159}" sibTransId="{8A38F37F-EA86-4177-8D9F-5D94A45CC93F}"/>
    <dgm:cxn modelId="{E4B0147C-E2CE-4F20-B4B3-D87022D87CEF}" type="presOf" srcId="{904F4668-6289-49E3-AA30-1EF56D54B83E}" destId="{26589EE6-47D0-4F0E-8AA1-99E8B36CB8B4}" srcOrd="0" destOrd="0" presId="urn:microsoft.com/office/officeart/2005/8/layout/hierarchy4"/>
    <dgm:cxn modelId="{F1590FB4-8A6C-487D-A205-1C91C7BDFBC7}" type="presOf" srcId="{217574E6-4F9D-43EA-95A1-1E3C39FCE279}" destId="{DF54BD4E-C594-4747-B791-8955F0342EFD}" srcOrd="0" destOrd="0" presId="urn:microsoft.com/office/officeart/2005/8/layout/hierarchy4"/>
    <dgm:cxn modelId="{E53A2B82-76B0-4CFF-86FC-25EA19B4BE83}" type="presParOf" srcId="{E566F98B-FE26-4B1A-A117-591572D61491}" destId="{26426ED5-3305-4291-8337-3EDA86E83DCE}" srcOrd="0" destOrd="0" presId="urn:microsoft.com/office/officeart/2005/8/layout/hierarchy4"/>
    <dgm:cxn modelId="{7C3A9E77-7343-4BD3-87CE-F099AC3CC7B2}" type="presParOf" srcId="{26426ED5-3305-4291-8337-3EDA86E83DCE}" destId="{26589EE6-47D0-4F0E-8AA1-99E8B36CB8B4}" srcOrd="0" destOrd="0" presId="urn:microsoft.com/office/officeart/2005/8/layout/hierarchy4"/>
    <dgm:cxn modelId="{32EC49C9-7773-4239-8551-4B7F03EB441A}" type="presParOf" srcId="{26426ED5-3305-4291-8337-3EDA86E83DCE}" destId="{DEB9948A-7E90-4420-93B8-5AD87FA6274C}" srcOrd="1" destOrd="0" presId="urn:microsoft.com/office/officeart/2005/8/layout/hierarchy4"/>
    <dgm:cxn modelId="{D27617CE-1BC8-47C0-8ACC-26EC3F006F8A}" type="presParOf" srcId="{26426ED5-3305-4291-8337-3EDA86E83DCE}" destId="{2FEE2167-095A-4A15-B87C-334207573930}" srcOrd="2" destOrd="0" presId="urn:microsoft.com/office/officeart/2005/8/layout/hierarchy4"/>
    <dgm:cxn modelId="{BCFF48D8-3D39-4F80-A08F-1BEC2A03E1B9}" type="presParOf" srcId="{2FEE2167-095A-4A15-B87C-334207573930}" destId="{37D73535-CBDA-4A36-B90D-449082ECD13F}" srcOrd="0" destOrd="0" presId="urn:microsoft.com/office/officeart/2005/8/layout/hierarchy4"/>
    <dgm:cxn modelId="{EBC619AE-F493-4562-993B-302686D6DBBE}" type="presParOf" srcId="{37D73535-CBDA-4A36-B90D-449082ECD13F}" destId="{77BD1707-4E85-470E-9543-86EE8E77B755}" srcOrd="0" destOrd="0" presId="urn:microsoft.com/office/officeart/2005/8/layout/hierarchy4"/>
    <dgm:cxn modelId="{874AA70E-90DA-455D-8AC3-BD961F8D4589}" type="presParOf" srcId="{37D73535-CBDA-4A36-B90D-449082ECD13F}" destId="{A80B64FA-06F2-4FD9-8CCF-3B182071BA08}" srcOrd="1" destOrd="0" presId="urn:microsoft.com/office/officeart/2005/8/layout/hierarchy4"/>
    <dgm:cxn modelId="{704C4D10-7F02-4146-919E-686ED8F05C57}" type="presParOf" srcId="{2FEE2167-095A-4A15-B87C-334207573930}" destId="{F051FC35-AA68-455B-AF9C-008CE7A60D7B}" srcOrd="1" destOrd="0" presId="urn:microsoft.com/office/officeart/2005/8/layout/hierarchy4"/>
    <dgm:cxn modelId="{52434F8F-F441-4F1E-BF5E-65F9D89BAF53}" type="presParOf" srcId="{2FEE2167-095A-4A15-B87C-334207573930}" destId="{2ECE6B50-E433-42D5-BB8D-C66BFC8EDB2B}" srcOrd="2" destOrd="0" presId="urn:microsoft.com/office/officeart/2005/8/layout/hierarchy4"/>
    <dgm:cxn modelId="{96C0EEF2-F0C3-41A5-B4D6-D7AAF514BC96}" type="presParOf" srcId="{2ECE6B50-E433-42D5-BB8D-C66BFC8EDB2B}" destId="{DDA8894E-D5E4-42CF-A618-F0683B575C3C}" srcOrd="0" destOrd="0" presId="urn:microsoft.com/office/officeart/2005/8/layout/hierarchy4"/>
    <dgm:cxn modelId="{A1B4352B-4E7F-42F1-96DD-30F6BC77C050}" type="presParOf" srcId="{2ECE6B50-E433-42D5-BB8D-C66BFC8EDB2B}" destId="{47A9AEEC-892E-4297-A894-BCD9E351427C}" srcOrd="1" destOrd="0" presId="urn:microsoft.com/office/officeart/2005/8/layout/hierarchy4"/>
    <dgm:cxn modelId="{D7FBA4F4-685D-4AC9-8E82-F015769592CA}" type="presParOf" srcId="{2FEE2167-095A-4A15-B87C-334207573930}" destId="{CFC6F216-7CF3-46B2-A0B8-7D88FCCD6C14}" srcOrd="3" destOrd="0" presId="urn:microsoft.com/office/officeart/2005/8/layout/hierarchy4"/>
    <dgm:cxn modelId="{C8CA3ADD-8413-4A61-82BD-7834DC4E0C86}" type="presParOf" srcId="{2FEE2167-095A-4A15-B87C-334207573930}" destId="{0DE81EF2-B3F7-408F-BE16-851C50D6071D}" srcOrd="4" destOrd="0" presId="urn:microsoft.com/office/officeart/2005/8/layout/hierarchy4"/>
    <dgm:cxn modelId="{5BB65B19-39B1-4E59-9ABA-E85E2834BF88}" type="presParOf" srcId="{0DE81EF2-B3F7-408F-BE16-851C50D6071D}" destId="{57DFEF47-CB04-456A-946B-2FB8BFE86726}" srcOrd="0" destOrd="0" presId="urn:microsoft.com/office/officeart/2005/8/layout/hierarchy4"/>
    <dgm:cxn modelId="{521B8A8C-5E7E-4773-9608-F6AB589EDCA2}" type="presParOf" srcId="{0DE81EF2-B3F7-408F-BE16-851C50D6071D}" destId="{C3F30597-1161-4382-9455-47C6072FF4EF}" srcOrd="1" destOrd="0" presId="urn:microsoft.com/office/officeart/2005/8/layout/hierarchy4"/>
    <dgm:cxn modelId="{E81D604F-EA39-442A-95FA-16E58FF4D279}" type="presParOf" srcId="{2FEE2167-095A-4A15-B87C-334207573930}" destId="{BB205C08-22CF-43C1-849E-AA0A55EAD296}" srcOrd="5" destOrd="0" presId="urn:microsoft.com/office/officeart/2005/8/layout/hierarchy4"/>
    <dgm:cxn modelId="{39E8FEDE-E704-4835-8C8D-E64C52378B5E}" type="presParOf" srcId="{2FEE2167-095A-4A15-B87C-334207573930}" destId="{F1E370D6-C7AA-488F-9D5A-D578C0BE7A84}" srcOrd="6" destOrd="0" presId="urn:microsoft.com/office/officeart/2005/8/layout/hierarchy4"/>
    <dgm:cxn modelId="{2D89FED6-28F0-4091-BEF0-A9BF2CA78FBC}" type="presParOf" srcId="{F1E370D6-C7AA-488F-9D5A-D578C0BE7A84}" destId="{AAF451A2-6177-4C19-A454-1C2A249BCD77}" srcOrd="0" destOrd="0" presId="urn:microsoft.com/office/officeart/2005/8/layout/hierarchy4"/>
    <dgm:cxn modelId="{BA5D77A9-08D2-4DB0-8594-4D6F9B0AF0E8}" type="presParOf" srcId="{F1E370D6-C7AA-488F-9D5A-D578C0BE7A84}" destId="{93F301A9-F316-4E86-9619-7C2BD960A18F}" srcOrd="1" destOrd="0" presId="urn:microsoft.com/office/officeart/2005/8/layout/hierarchy4"/>
    <dgm:cxn modelId="{63C86BE8-79A7-4C16-A3CF-91C810E8235E}" type="presParOf" srcId="{2FEE2167-095A-4A15-B87C-334207573930}" destId="{62F84B52-6512-4253-9147-08B0C5E6B857}" srcOrd="7" destOrd="0" presId="urn:microsoft.com/office/officeart/2005/8/layout/hierarchy4"/>
    <dgm:cxn modelId="{33542256-F20C-4B6D-90A4-37E36F56C8E1}" type="presParOf" srcId="{2FEE2167-095A-4A15-B87C-334207573930}" destId="{587D0465-6DB9-4D3C-B31D-178CA20235D7}" srcOrd="8" destOrd="0" presId="urn:microsoft.com/office/officeart/2005/8/layout/hierarchy4"/>
    <dgm:cxn modelId="{78BA562D-AAE0-435E-98DF-82C3F7EF5A7E}" type="presParOf" srcId="{587D0465-6DB9-4D3C-B31D-178CA20235D7}" destId="{DF54BD4E-C594-4747-B791-8955F0342EFD}" srcOrd="0" destOrd="0" presId="urn:microsoft.com/office/officeart/2005/8/layout/hierarchy4"/>
    <dgm:cxn modelId="{449F1B57-B22C-41D7-BAEC-5915B9EF4485}" type="presParOf" srcId="{587D0465-6DB9-4D3C-B31D-178CA20235D7}" destId="{8C28DC8C-8405-460E-961A-F94AA2F85CC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32981A-54DE-49DA-BDAA-A3A8EF6F1CEE}" type="doc">
      <dgm:prSet loTypeId="urn:microsoft.com/office/officeart/2005/8/layout/hierarchy4" loCatId="hierarchy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904F4668-6289-49E3-AA30-1EF56D54B83E}">
      <dgm:prSet phldrT="[Текст]"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Противоправные действия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450FD53-8F60-4038-A83B-428F84F6FF49}" type="parTrans" cxnId="{9FD751C1-6F7D-4443-8909-056F4C8E5650}">
      <dgm:prSet/>
      <dgm:spPr/>
      <dgm:t>
        <a:bodyPr/>
        <a:lstStyle/>
        <a:p>
          <a:endParaRPr lang="ru-RU" sz="2000"/>
        </a:p>
      </dgm:t>
    </dgm:pt>
    <dgm:pt modelId="{D7FB5D0B-096A-4AEC-AD79-928F6D43655E}" type="sibTrans" cxnId="{9FD751C1-6F7D-4443-8909-056F4C8E5650}">
      <dgm:prSet/>
      <dgm:spPr/>
      <dgm:t>
        <a:bodyPr/>
        <a:lstStyle/>
        <a:p>
          <a:endParaRPr lang="ru-RU" sz="2000"/>
        </a:p>
      </dgm:t>
    </dgm:pt>
    <dgm:pt modelId="{C96FEB60-BE3B-4C65-936A-3FD182153D59}">
      <dgm:prSet phldrT="[Текст]"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Фишинг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1FA71DE-DBE5-4E4E-B72D-407453C02A0C}" type="sibTrans" cxnId="{7E89DC34-5690-4FAB-92BB-738AE46BD713}">
      <dgm:prSet/>
      <dgm:spPr/>
      <dgm:t>
        <a:bodyPr/>
        <a:lstStyle/>
        <a:p>
          <a:endParaRPr lang="ru-RU" sz="2000"/>
        </a:p>
      </dgm:t>
    </dgm:pt>
    <dgm:pt modelId="{DB3F6189-5837-491F-BE12-A0185947078C}" type="parTrans" cxnId="{7E89DC34-5690-4FAB-92BB-738AE46BD713}">
      <dgm:prSet/>
      <dgm:spPr/>
      <dgm:t>
        <a:bodyPr/>
        <a:lstStyle/>
        <a:p>
          <a:endParaRPr lang="ru-RU" sz="2000"/>
        </a:p>
      </dgm:t>
    </dgm:pt>
    <dgm:pt modelId="{BC6D93F6-95AB-4610-A531-83EA0B2B5E32}">
      <dgm:prSet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Кибер-сквоттинг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575AD6-EA1F-4880-B45B-38A4CF93A652}" type="parTrans" cxnId="{79E08B58-4FD9-493A-A540-B7790A1AFF21}">
      <dgm:prSet/>
      <dgm:spPr/>
      <dgm:t>
        <a:bodyPr/>
        <a:lstStyle/>
        <a:p>
          <a:endParaRPr lang="ru-RU" sz="2000"/>
        </a:p>
      </dgm:t>
    </dgm:pt>
    <dgm:pt modelId="{2C96E470-7389-4F43-9938-621E47AB8F7D}" type="sibTrans" cxnId="{79E08B58-4FD9-493A-A540-B7790A1AFF21}">
      <dgm:prSet/>
      <dgm:spPr/>
      <dgm:t>
        <a:bodyPr/>
        <a:lstStyle/>
        <a:p>
          <a:endParaRPr lang="ru-RU" sz="2000"/>
        </a:p>
      </dgm:t>
    </dgm:pt>
    <dgm:pt modelId="{107B4313-6CC0-4D91-BCEE-8D9AFD410922}">
      <dgm:prSet custT="1"/>
      <dgm:spPr/>
      <dgm:t>
        <a:bodyPr/>
        <a:lstStyle/>
        <a:p>
          <a:r>
            <a:rPr lang="ru-RU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Клик-</a:t>
          </a:r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джекинг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FB23DF-7DA3-4872-B3D8-60AB77117661}" type="parTrans" cxnId="{E9945CF4-B39B-4B78-A841-72E45336B21A}">
      <dgm:prSet/>
      <dgm:spPr/>
      <dgm:t>
        <a:bodyPr/>
        <a:lstStyle/>
        <a:p>
          <a:endParaRPr lang="ru-RU" sz="2000"/>
        </a:p>
      </dgm:t>
    </dgm:pt>
    <dgm:pt modelId="{9F75702D-86FD-4EF8-9853-006C50A063DA}" type="sibTrans" cxnId="{E9945CF4-B39B-4B78-A841-72E45336B21A}">
      <dgm:prSet/>
      <dgm:spPr/>
      <dgm:t>
        <a:bodyPr/>
        <a:lstStyle/>
        <a:p>
          <a:endParaRPr lang="ru-RU" sz="2000"/>
        </a:p>
      </dgm:t>
    </dgm:pt>
    <dgm:pt modelId="{1630D49A-3D2E-4334-B7BC-977A9A66D5F3}">
      <dgm:prSet custT="1"/>
      <dgm:spPr/>
      <dgm:t>
        <a:bodyPr/>
        <a:lstStyle/>
        <a:p>
          <a:r>
            <a:rPr lang="ru-RU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Фарминг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EB8E752-05D5-4E2F-B7D1-A1942EC77379}" type="parTrans" cxnId="{F1B2428D-D8AC-4DC9-818D-52CFCBB9E466}">
      <dgm:prSet/>
      <dgm:spPr/>
      <dgm:t>
        <a:bodyPr/>
        <a:lstStyle/>
        <a:p>
          <a:endParaRPr lang="ru-RU" sz="2000"/>
        </a:p>
      </dgm:t>
    </dgm:pt>
    <dgm:pt modelId="{3BEC62BD-7F25-4C8F-AEBB-83CE7B6D5D4E}" type="sibTrans" cxnId="{F1B2428D-D8AC-4DC9-818D-52CFCBB9E466}">
      <dgm:prSet/>
      <dgm:spPr/>
      <dgm:t>
        <a:bodyPr/>
        <a:lstStyle/>
        <a:p>
          <a:endParaRPr lang="ru-RU" sz="2000"/>
        </a:p>
      </dgm:t>
    </dgm:pt>
    <dgm:pt modelId="{4CB5B8E3-35CD-411F-81A4-EA25BB1DD48B}" type="pres">
      <dgm:prSet presAssocID="{5E32981A-54DE-49DA-BDAA-A3A8EF6F1CE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83DF8CF-2773-48AA-A328-080F009010F0}" type="pres">
      <dgm:prSet presAssocID="{904F4668-6289-49E3-AA30-1EF56D54B83E}" presName="vertOne" presStyleCnt="0"/>
      <dgm:spPr/>
      <dgm:t>
        <a:bodyPr/>
        <a:lstStyle/>
        <a:p>
          <a:endParaRPr lang="ru-RU"/>
        </a:p>
      </dgm:t>
    </dgm:pt>
    <dgm:pt modelId="{33BA2E3E-B7FC-46B4-B740-464D2BF5D8DF}" type="pres">
      <dgm:prSet presAssocID="{904F4668-6289-49E3-AA30-1EF56D54B83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6C9A1D-2E0A-43C5-80AE-19633A2F188B}" type="pres">
      <dgm:prSet presAssocID="{904F4668-6289-49E3-AA30-1EF56D54B83E}" presName="parTransOne" presStyleCnt="0"/>
      <dgm:spPr/>
      <dgm:t>
        <a:bodyPr/>
        <a:lstStyle/>
        <a:p>
          <a:endParaRPr lang="ru-RU"/>
        </a:p>
      </dgm:t>
    </dgm:pt>
    <dgm:pt modelId="{8A6915BE-7E28-410B-8A9B-DC81B382DD3D}" type="pres">
      <dgm:prSet presAssocID="{904F4668-6289-49E3-AA30-1EF56D54B83E}" presName="horzOne" presStyleCnt="0"/>
      <dgm:spPr/>
      <dgm:t>
        <a:bodyPr/>
        <a:lstStyle/>
        <a:p>
          <a:endParaRPr lang="ru-RU"/>
        </a:p>
      </dgm:t>
    </dgm:pt>
    <dgm:pt modelId="{776E7C42-24C8-4079-BAEA-FEE7D2C3A72B}" type="pres">
      <dgm:prSet presAssocID="{C96FEB60-BE3B-4C65-936A-3FD182153D59}" presName="vertTwo" presStyleCnt="0"/>
      <dgm:spPr/>
      <dgm:t>
        <a:bodyPr/>
        <a:lstStyle/>
        <a:p>
          <a:endParaRPr lang="ru-RU"/>
        </a:p>
      </dgm:t>
    </dgm:pt>
    <dgm:pt modelId="{1D9F2E06-C099-4CF1-BA46-DAD9295701AC}" type="pres">
      <dgm:prSet presAssocID="{C96FEB60-BE3B-4C65-936A-3FD182153D59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DAD7DA-5B05-4F95-A57D-21A625A0C145}" type="pres">
      <dgm:prSet presAssocID="{C96FEB60-BE3B-4C65-936A-3FD182153D59}" presName="horzTwo" presStyleCnt="0"/>
      <dgm:spPr/>
      <dgm:t>
        <a:bodyPr/>
        <a:lstStyle/>
        <a:p>
          <a:endParaRPr lang="ru-RU"/>
        </a:p>
      </dgm:t>
    </dgm:pt>
    <dgm:pt modelId="{454769E3-2228-44E8-812F-70D2CF49B433}" type="pres">
      <dgm:prSet presAssocID="{E1FA71DE-DBE5-4E4E-B72D-407453C02A0C}" presName="sibSpaceTwo" presStyleCnt="0"/>
      <dgm:spPr/>
      <dgm:t>
        <a:bodyPr/>
        <a:lstStyle/>
        <a:p>
          <a:endParaRPr lang="ru-RU"/>
        </a:p>
      </dgm:t>
    </dgm:pt>
    <dgm:pt modelId="{0FE3500C-002D-4305-B528-4A6EBF338B59}" type="pres">
      <dgm:prSet presAssocID="{BC6D93F6-95AB-4610-A531-83EA0B2B5E32}" presName="vertTwo" presStyleCnt="0"/>
      <dgm:spPr/>
      <dgm:t>
        <a:bodyPr/>
        <a:lstStyle/>
        <a:p>
          <a:endParaRPr lang="ru-RU"/>
        </a:p>
      </dgm:t>
    </dgm:pt>
    <dgm:pt modelId="{E1E0FBC4-BB69-4F20-A3CE-AFF331D553BB}" type="pres">
      <dgm:prSet presAssocID="{BC6D93F6-95AB-4610-A531-83EA0B2B5E32}" presName="txTwo" presStyleLbl="node2" presStyleIdx="1" presStyleCnt="4" custLinFactX="4200" custLinFactNeighborX="100000" custLinFactNeighborY="2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335D65-3FAA-42C1-A1E8-EEA1A266A91C}" type="pres">
      <dgm:prSet presAssocID="{BC6D93F6-95AB-4610-A531-83EA0B2B5E32}" presName="horzTwo" presStyleCnt="0"/>
      <dgm:spPr/>
      <dgm:t>
        <a:bodyPr/>
        <a:lstStyle/>
        <a:p>
          <a:endParaRPr lang="ru-RU"/>
        </a:p>
      </dgm:t>
    </dgm:pt>
    <dgm:pt modelId="{AA6FFDF4-CE28-493A-9F5E-06E2DF4A7EFF}" type="pres">
      <dgm:prSet presAssocID="{2C96E470-7389-4F43-9938-621E47AB8F7D}" presName="sibSpaceTwo" presStyleCnt="0"/>
      <dgm:spPr/>
      <dgm:t>
        <a:bodyPr/>
        <a:lstStyle/>
        <a:p>
          <a:endParaRPr lang="ru-RU"/>
        </a:p>
      </dgm:t>
    </dgm:pt>
    <dgm:pt modelId="{90DEC280-C75E-4D28-A7F0-5DC4FA68144D}" type="pres">
      <dgm:prSet presAssocID="{107B4313-6CC0-4D91-BCEE-8D9AFD410922}" presName="vertTwo" presStyleCnt="0"/>
      <dgm:spPr/>
      <dgm:t>
        <a:bodyPr/>
        <a:lstStyle/>
        <a:p>
          <a:endParaRPr lang="ru-RU"/>
        </a:p>
      </dgm:t>
    </dgm:pt>
    <dgm:pt modelId="{03B4B71A-222A-467D-A29D-4A68A456BBFF}" type="pres">
      <dgm:prSet presAssocID="{107B4313-6CC0-4D91-BCEE-8D9AFD410922}" presName="txTwo" presStyleLbl="node2" presStyleIdx="2" presStyleCnt="4" custLinFactX="-14361" custLinFactNeighborX="-100000" custLinFactNeighborY="21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661F3CC-A784-4D5A-8F0C-D4E7D4B1F6AE}" type="pres">
      <dgm:prSet presAssocID="{107B4313-6CC0-4D91-BCEE-8D9AFD410922}" presName="horzTwo" presStyleCnt="0"/>
      <dgm:spPr/>
      <dgm:t>
        <a:bodyPr/>
        <a:lstStyle/>
        <a:p>
          <a:endParaRPr lang="ru-RU"/>
        </a:p>
      </dgm:t>
    </dgm:pt>
    <dgm:pt modelId="{585E87EC-D1B6-4683-98AF-ACD3BED04740}" type="pres">
      <dgm:prSet presAssocID="{9F75702D-86FD-4EF8-9853-006C50A063DA}" presName="sibSpaceTwo" presStyleCnt="0"/>
      <dgm:spPr/>
      <dgm:t>
        <a:bodyPr/>
        <a:lstStyle/>
        <a:p>
          <a:endParaRPr lang="ru-RU"/>
        </a:p>
      </dgm:t>
    </dgm:pt>
    <dgm:pt modelId="{F5925827-D819-4552-B3A5-BDDA91379990}" type="pres">
      <dgm:prSet presAssocID="{1630D49A-3D2E-4334-B7BC-977A9A66D5F3}" presName="vertTwo" presStyleCnt="0"/>
      <dgm:spPr/>
      <dgm:t>
        <a:bodyPr/>
        <a:lstStyle/>
        <a:p>
          <a:endParaRPr lang="ru-RU"/>
        </a:p>
      </dgm:t>
    </dgm:pt>
    <dgm:pt modelId="{7671397C-67A5-47E7-A878-3C11F7304384}" type="pres">
      <dgm:prSet presAssocID="{1630D49A-3D2E-4334-B7BC-977A9A66D5F3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CBB1C20-F11A-4884-91B5-FE6A6B7A5A83}" type="pres">
      <dgm:prSet presAssocID="{1630D49A-3D2E-4334-B7BC-977A9A66D5F3}" presName="horzTwo" presStyleCnt="0"/>
      <dgm:spPr/>
      <dgm:t>
        <a:bodyPr/>
        <a:lstStyle/>
        <a:p>
          <a:endParaRPr lang="ru-RU"/>
        </a:p>
      </dgm:t>
    </dgm:pt>
  </dgm:ptLst>
  <dgm:cxnLst>
    <dgm:cxn modelId="{9FD751C1-6F7D-4443-8909-056F4C8E5650}" srcId="{5E32981A-54DE-49DA-BDAA-A3A8EF6F1CEE}" destId="{904F4668-6289-49E3-AA30-1EF56D54B83E}" srcOrd="0" destOrd="0" parTransId="{D450FD53-8F60-4038-A83B-428F84F6FF49}" sibTransId="{D7FB5D0B-096A-4AEC-AD79-928F6D43655E}"/>
    <dgm:cxn modelId="{FCA2C532-10E4-438F-9630-1087ACC1B071}" type="presOf" srcId="{BC6D93F6-95AB-4610-A531-83EA0B2B5E32}" destId="{E1E0FBC4-BB69-4F20-A3CE-AFF331D553BB}" srcOrd="0" destOrd="0" presId="urn:microsoft.com/office/officeart/2005/8/layout/hierarchy4"/>
    <dgm:cxn modelId="{8A2A6196-7530-4B5F-ACCD-4B972728EE8B}" type="presOf" srcId="{904F4668-6289-49E3-AA30-1EF56D54B83E}" destId="{33BA2E3E-B7FC-46B4-B740-464D2BF5D8DF}" srcOrd="0" destOrd="0" presId="urn:microsoft.com/office/officeart/2005/8/layout/hierarchy4"/>
    <dgm:cxn modelId="{7E89DC34-5690-4FAB-92BB-738AE46BD713}" srcId="{904F4668-6289-49E3-AA30-1EF56D54B83E}" destId="{C96FEB60-BE3B-4C65-936A-3FD182153D59}" srcOrd="0" destOrd="0" parTransId="{DB3F6189-5837-491F-BE12-A0185947078C}" sibTransId="{E1FA71DE-DBE5-4E4E-B72D-407453C02A0C}"/>
    <dgm:cxn modelId="{6DE9C636-CFEA-4336-B0E1-B5DC4C36172E}" type="presOf" srcId="{1630D49A-3D2E-4334-B7BC-977A9A66D5F3}" destId="{7671397C-67A5-47E7-A878-3C11F7304384}" srcOrd="0" destOrd="0" presId="urn:microsoft.com/office/officeart/2005/8/layout/hierarchy4"/>
    <dgm:cxn modelId="{E9945CF4-B39B-4B78-A841-72E45336B21A}" srcId="{904F4668-6289-49E3-AA30-1EF56D54B83E}" destId="{107B4313-6CC0-4D91-BCEE-8D9AFD410922}" srcOrd="2" destOrd="0" parTransId="{6DFB23DF-7DA3-4872-B3D8-60AB77117661}" sibTransId="{9F75702D-86FD-4EF8-9853-006C50A063DA}"/>
    <dgm:cxn modelId="{12DB6CA5-0F44-425B-B800-FC373B4AFEC9}" type="presOf" srcId="{C96FEB60-BE3B-4C65-936A-3FD182153D59}" destId="{1D9F2E06-C099-4CF1-BA46-DAD9295701AC}" srcOrd="0" destOrd="0" presId="urn:microsoft.com/office/officeart/2005/8/layout/hierarchy4"/>
    <dgm:cxn modelId="{79E08B58-4FD9-493A-A540-B7790A1AFF21}" srcId="{904F4668-6289-49E3-AA30-1EF56D54B83E}" destId="{BC6D93F6-95AB-4610-A531-83EA0B2B5E32}" srcOrd="1" destOrd="0" parTransId="{8C575AD6-EA1F-4880-B45B-38A4CF93A652}" sibTransId="{2C96E470-7389-4F43-9938-621E47AB8F7D}"/>
    <dgm:cxn modelId="{B59D8ABD-B800-4569-A35F-35C72C3DA290}" type="presOf" srcId="{107B4313-6CC0-4D91-BCEE-8D9AFD410922}" destId="{03B4B71A-222A-467D-A29D-4A68A456BBFF}" srcOrd="0" destOrd="0" presId="urn:microsoft.com/office/officeart/2005/8/layout/hierarchy4"/>
    <dgm:cxn modelId="{F1B2428D-D8AC-4DC9-818D-52CFCBB9E466}" srcId="{904F4668-6289-49E3-AA30-1EF56D54B83E}" destId="{1630D49A-3D2E-4334-B7BC-977A9A66D5F3}" srcOrd="3" destOrd="0" parTransId="{DEB8E752-05D5-4E2F-B7D1-A1942EC77379}" sibTransId="{3BEC62BD-7F25-4C8F-AEBB-83CE7B6D5D4E}"/>
    <dgm:cxn modelId="{3235AF3F-9025-4F54-8F3C-CE3EE0330E5F}" type="presOf" srcId="{5E32981A-54DE-49DA-BDAA-A3A8EF6F1CEE}" destId="{4CB5B8E3-35CD-411F-81A4-EA25BB1DD48B}" srcOrd="0" destOrd="0" presId="urn:microsoft.com/office/officeart/2005/8/layout/hierarchy4"/>
    <dgm:cxn modelId="{EF9DEDE7-341A-42AE-8AD4-1D8EE3212E11}" type="presParOf" srcId="{4CB5B8E3-35CD-411F-81A4-EA25BB1DD48B}" destId="{383DF8CF-2773-48AA-A328-080F009010F0}" srcOrd="0" destOrd="0" presId="urn:microsoft.com/office/officeart/2005/8/layout/hierarchy4"/>
    <dgm:cxn modelId="{565E8082-E87E-459D-93F0-C4A0E869D41B}" type="presParOf" srcId="{383DF8CF-2773-48AA-A328-080F009010F0}" destId="{33BA2E3E-B7FC-46B4-B740-464D2BF5D8DF}" srcOrd="0" destOrd="0" presId="urn:microsoft.com/office/officeart/2005/8/layout/hierarchy4"/>
    <dgm:cxn modelId="{D3838F02-5282-410C-BCC0-B05792768783}" type="presParOf" srcId="{383DF8CF-2773-48AA-A328-080F009010F0}" destId="{AC6C9A1D-2E0A-43C5-80AE-19633A2F188B}" srcOrd="1" destOrd="0" presId="urn:microsoft.com/office/officeart/2005/8/layout/hierarchy4"/>
    <dgm:cxn modelId="{C2D41B84-09F5-4D9F-9339-2AD73242D794}" type="presParOf" srcId="{383DF8CF-2773-48AA-A328-080F009010F0}" destId="{8A6915BE-7E28-410B-8A9B-DC81B382DD3D}" srcOrd="2" destOrd="0" presId="urn:microsoft.com/office/officeart/2005/8/layout/hierarchy4"/>
    <dgm:cxn modelId="{FF551487-CCC4-4319-9A91-3A2815F3A27F}" type="presParOf" srcId="{8A6915BE-7E28-410B-8A9B-DC81B382DD3D}" destId="{776E7C42-24C8-4079-BAEA-FEE7D2C3A72B}" srcOrd="0" destOrd="0" presId="urn:microsoft.com/office/officeart/2005/8/layout/hierarchy4"/>
    <dgm:cxn modelId="{2C329C93-8C07-40CD-9898-19288CCE389D}" type="presParOf" srcId="{776E7C42-24C8-4079-BAEA-FEE7D2C3A72B}" destId="{1D9F2E06-C099-4CF1-BA46-DAD9295701AC}" srcOrd="0" destOrd="0" presId="urn:microsoft.com/office/officeart/2005/8/layout/hierarchy4"/>
    <dgm:cxn modelId="{B9980D34-27C0-4720-BB6F-B791A029A5BB}" type="presParOf" srcId="{776E7C42-24C8-4079-BAEA-FEE7D2C3A72B}" destId="{27DAD7DA-5B05-4F95-A57D-21A625A0C145}" srcOrd="1" destOrd="0" presId="urn:microsoft.com/office/officeart/2005/8/layout/hierarchy4"/>
    <dgm:cxn modelId="{7F0BA4FA-7FBE-4B24-BB74-1AC9C80D71DC}" type="presParOf" srcId="{8A6915BE-7E28-410B-8A9B-DC81B382DD3D}" destId="{454769E3-2228-44E8-812F-70D2CF49B433}" srcOrd="1" destOrd="0" presId="urn:microsoft.com/office/officeart/2005/8/layout/hierarchy4"/>
    <dgm:cxn modelId="{39F0100C-0694-417C-BA3F-47AA90776389}" type="presParOf" srcId="{8A6915BE-7E28-410B-8A9B-DC81B382DD3D}" destId="{0FE3500C-002D-4305-B528-4A6EBF338B59}" srcOrd="2" destOrd="0" presId="urn:microsoft.com/office/officeart/2005/8/layout/hierarchy4"/>
    <dgm:cxn modelId="{FD71A8AE-951D-48F2-8DBD-B35B8EA038ED}" type="presParOf" srcId="{0FE3500C-002D-4305-B528-4A6EBF338B59}" destId="{E1E0FBC4-BB69-4F20-A3CE-AFF331D553BB}" srcOrd="0" destOrd="0" presId="urn:microsoft.com/office/officeart/2005/8/layout/hierarchy4"/>
    <dgm:cxn modelId="{B78873E4-0703-4BAF-9B29-0B65A4597BA5}" type="presParOf" srcId="{0FE3500C-002D-4305-B528-4A6EBF338B59}" destId="{C1335D65-3FAA-42C1-A1E8-EEA1A266A91C}" srcOrd="1" destOrd="0" presId="urn:microsoft.com/office/officeart/2005/8/layout/hierarchy4"/>
    <dgm:cxn modelId="{7D16965E-24E6-4ACE-AE8F-FD4C661E2C4F}" type="presParOf" srcId="{8A6915BE-7E28-410B-8A9B-DC81B382DD3D}" destId="{AA6FFDF4-CE28-493A-9F5E-06E2DF4A7EFF}" srcOrd="3" destOrd="0" presId="urn:microsoft.com/office/officeart/2005/8/layout/hierarchy4"/>
    <dgm:cxn modelId="{83077943-4AE2-40D8-BFAD-2982D3DE0BA8}" type="presParOf" srcId="{8A6915BE-7E28-410B-8A9B-DC81B382DD3D}" destId="{90DEC280-C75E-4D28-A7F0-5DC4FA68144D}" srcOrd="4" destOrd="0" presId="urn:microsoft.com/office/officeart/2005/8/layout/hierarchy4"/>
    <dgm:cxn modelId="{92394FC2-93C4-4A2B-802A-42F1884B2A7F}" type="presParOf" srcId="{90DEC280-C75E-4D28-A7F0-5DC4FA68144D}" destId="{03B4B71A-222A-467D-A29D-4A68A456BBFF}" srcOrd="0" destOrd="0" presId="urn:microsoft.com/office/officeart/2005/8/layout/hierarchy4"/>
    <dgm:cxn modelId="{C9CA14AA-64D1-4BF9-847D-67321F205EE7}" type="presParOf" srcId="{90DEC280-C75E-4D28-A7F0-5DC4FA68144D}" destId="{C661F3CC-A784-4D5A-8F0C-D4E7D4B1F6AE}" srcOrd="1" destOrd="0" presId="urn:microsoft.com/office/officeart/2005/8/layout/hierarchy4"/>
    <dgm:cxn modelId="{6AD12CFA-DE63-4440-96F3-15B6D628183F}" type="presParOf" srcId="{8A6915BE-7E28-410B-8A9B-DC81B382DD3D}" destId="{585E87EC-D1B6-4683-98AF-ACD3BED04740}" srcOrd="5" destOrd="0" presId="urn:microsoft.com/office/officeart/2005/8/layout/hierarchy4"/>
    <dgm:cxn modelId="{41CDD6FE-B2B1-453E-ADF1-E753B084CDD4}" type="presParOf" srcId="{8A6915BE-7E28-410B-8A9B-DC81B382DD3D}" destId="{F5925827-D819-4552-B3A5-BDDA91379990}" srcOrd="6" destOrd="0" presId="urn:microsoft.com/office/officeart/2005/8/layout/hierarchy4"/>
    <dgm:cxn modelId="{60D42134-52E6-4E3E-9A41-943CB4F1825D}" type="presParOf" srcId="{F5925827-D819-4552-B3A5-BDDA91379990}" destId="{7671397C-67A5-47E7-A878-3C11F7304384}" srcOrd="0" destOrd="0" presId="urn:microsoft.com/office/officeart/2005/8/layout/hierarchy4"/>
    <dgm:cxn modelId="{28557B81-0448-4D59-9135-8B334D48A26D}" type="presParOf" srcId="{F5925827-D819-4552-B3A5-BDDA91379990}" destId="{BCBB1C20-F11A-4884-91B5-FE6A6B7A5A8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31FB75-C784-471A-9983-C4556963598B}" type="doc">
      <dgm:prSet loTypeId="urn:microsoft.com/office/officeart/2005/8/layout/hierarchy2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1EDD2B21-EB62-43B0-A510-B6C73FB6C600}">
      <dgm:prSet phldrT="[Текст]" custT="1"/>
      <dgm:spPr/>
      <dgm:t>
        <a:bodyPr/>
        <a:lstStyle/>
        <a:p>
          <a:r>
            <a:rPr lang="ru-RU" sz="2400" dirty="0" err="1" smtClean="0"/>
            <a:t>Кибер-буллинг</a:t>
          </a:r>
          <a:endParaRPr lang="ru-RU" sz="2400" dirty="0" smtClean="0"/>
        </a:p>
        <a:p>
          <a:r>
            <a:rPr lang="ru-RU" sz="2400" dirty="0" smtClean="0"/>
            <a:t>(психологическое воздействие)</a:t>
          </a:r>
          <a:endParaRPr lang="ru-RU" sz="2400" dirty="0"/>
        </a:p>
      </dgm:t>
    </dgm:pt>
    <dgm:pt modelId="{FE9C4FDE-A88F-4AA4-9887-C6D2E24D8933}" type="parTrans" cxnId="{EBCDC35B-89B0-403F-9339-19FC18A76088}">
      <dgm:prSet/>
      <dgm:spPr/>
      <dgm:t>
        <a:bodyPr/>
        <a:lstStyle/>
        <a:p>
          <a:endParaRPr lang="ru-RU" sz="2400"/>
        </a:p>
      </dgm:t>
    </dgm:pt>
    <dgm:pt modelId="{52BED9AD-FA7C-49A6-A1E7-5FE525271FA1}" type="sibTrans" cxnId="{EBCDC35B-89B0-403F-9339-19FC18A76088}">
      <dgm:prSet/>
      <dgm:spPr/>
      <dgm:t>
        <a:bodyPr/>
        <a:lstStyle/>
        <a:p>
          <a:endParaRPr lang="ru-RU" sz="2400"/>
        </a:p>
      </dgm:t>
    </dgm:pt>
    <dgm:pt modelId="{E2011ECF-278C-4E8F-9266-C7695BBC1E6C}">
      <dgm:prSet phldrT="[Текст]" custT="1"/>
      <dgm:spPr/>
      <dgm:t>
        <a:bodyPr/>
        <a:lstStyle/>
        <a:p>
          <a:r>
            <a:rPr lang="ru-RU" sz="2400" dirty="0" smtClean="0"/>
            <a:t>Перепалки</a:t>
          </a:r>
          <a:endParaRPr lang="ru-RU" sz="2400" dirty="0"/>
        </a:p>
      </dgm:t>
    </dgm:pt>
    <dgm:pt modelId="{5DB07DC4-6906-49C2-B1B5-732EB1D98347}" type="parTrans" cxnId="{A9AEAF22-62FB-4886-AD65-574B5C8DAB3B}">
      <dgm:prSet custT="1"/>
      <dgm:spPr/>
      <dgm:t>
        <a:bodyPr/>
        <a:lstStyle/>
        <a:p>
          <a:endParaRPr lang="ru-RU" sz="2400"/>
        </a:p>
      </dgm:t>
    </dgm:pt>
    <dgm:pt modelId="{5EF6AD33-634F-44C0-B5B3-65CF53588366}" type="sibTrans" cxnId="{A9AEAF22-62FB-4886-AD65-574B5C8DAB3B}">
      <dgm:prSet/>
      <dgm:spPr/>
      <dgm:t>
        <a:bodyPr/>
        <a:lstStyle/>
        <a:p>
          <a:endParaRPr lang="ru-RU" sz="2400"/>
        </a:p>
      </dgm:t>
    </dgm:pt>
    <dgm:pt modelId="{A5CBF09C-80A0-4A0E-AAFB-EFBF218F9630}">
      <dgm:prSet phldrT="[Текст]" custT="1"/>
      <dgm:spPr/>
      <dgm:t>
        <a:bodyPr/>
        <a:lstStyle/>
        <a:p>
          <a:r>
            <a:rPr lang="ru-RU" sz="2400" dirty="0" smtClean="0"/>
            <a:t>Отчуждение</a:t>
          </a:r>
          <a:endParaRPr lang="ru-RU" sz="2400" dirty="0"/>
        </a:p>
      </dgm:t>
    </dgm:pt>
    <dgm:pt modelId="{24342597-1163-416B-ADCF-C0EA539D1251}" type="parTrans" cxnId="{B8104868-2107-44FB-8497-4974E5E597E0}">
      <dgm:prSet custT="1"/>
      <dgm:spPr/>
      <dgm:t>
        <a:bodyPr/>
        <a:lstStyle/>
        <a:p>
          <a:endParaRPr lang="ru-RU" sz="2400"/>
        </a:p>
      </dgm:t>
    </dgm:pt>
    <dgm:pt modelId="{B5BF086F-3EBA-4E31-AC69-FB1CFBA8A16E}" type="sibTrans" cxnId="{B8104868-2107-44FB-8497-4974E5E597E0}">
      <dgm:prSet/>
      <dgm:spPr/>
      <dgm:t>
        <a:bodyPr/>
        <a:lstStyle/>
        <a:p>
          <a:endParaRPr lang="ru-RU" sz="2400"/>
        </a:p>
      </dgm:t>
    </dgm:pt>
    <dgm:pt modelId="{6082739F-10BB-4E45-9C88-90AD6A127AC6}">
      <dgm:prSet custT="1"/>
      <dgm:spPr/>
      <dgm:t>
        <a:bodyPr/>
        <a:lstStyle/>
        <a:p>
          <a:r>
            <a:rPr lang="ru-RU" sz="2400" smtClean="0"/>
            <a:t>Нападки</a:t>
          </a:r>
          <a:endParaRPr lang="ru-RU" sz="2400"/>
        </a:p>
      </dgm:t>
    </dgm:pt>
    <dgm:pt modelId="{5B795FF5-30D8-4C74-8C16-CEC077AAF457}" type="parTrans" cxnId="{CF612725-1721-483B-9EE2-6F3A51738008}">
      <dgm:prSet custT="1"/>
      <dgm:spPr/>
      <dgm:t>
        <a:bodyPr/>
        <a:lstStyle/>
        <a:p>
          <a:endParaRPr lang="ru-RU" sz="2400"/>
        </a:p>
      </dgm:t>
    </dgm:pt>
    <dgm:pt modelId="{0B849696-B338-42C2-8AE0-9596A045173A}" type="sibTrans" cxnId="{CF612725-1721-483B-9EE2-6F3A51738008}">
      <dgm:prSet/>
      <dgm:spPr/>
      <dgm:t>
        <a:bodyPr/>
        <a:lstStyle/>
        <a:p>
          <a:endParaRPr lang="ru-RU" sz="2400"/>
        </a:p>
      </dgm:t>
    </dgm:pt>
    <dgm:pt modelId="{403406BB-D812-4FF1-B1AD-9FE3E774CF86}">
      <dgm:prSet custT="1"/>
      <dgm:spPr/>
      <dgm:t>
        <a:bodyPr/>
        <a:lstStyle/>
        <a:p>
          <a:r>
            <a:rPr lang="ru-RU" sz="2400" smtClean="0"/>
            <a:t>Клевета </a:t>
          </a:r>
          <a:endParaRPr lang="ru-RU" sz="2400"/>
        </a:p>
      </dgm:t>
    </dgm:pt>
    <dgm:pt modelId="{16CE7C34-4550-4635-A162-71B8199C9999}" type="parTrans" cxnId="{DBE1D247-1D8D-47DF-9104-1EE1A34E5FF3}">
      <dgm:prSet custT="1"/>
      <dgm:spPr/>
      <dgm:t>
        <a:bodyPr/>
        <a:lstStyle/>
        <a:p>
          <a:endParaRPr lang="ru-RU" sz="2400"/>
        </a:p>
      </dgm:t>
    </dgm:pt>
    <dgm:pt modelId="{5F6714EF-C89A-4C09-B7C9-2179E0B3F7CE}" type="sibTrans" cxnId="{DBE1D247-1D8D-47DF-9104-1EE1A34E5FF3}">
      <dgm:prSet/>
      <dgm:spPr/>
      <dgm:t>
        <a:bodyPr/>
        <a:lstStyle/>
        <a:p>
          <a:endParaRPr lang="ru-RU" sz="2400"/>
        </a:p>
      </dgm:t>
    </dgm:pt>
    <dgm:pt modelId="{4348F246-C94B-4741-8997-0D1E26409CFC}">
      <dgm:prSet custT="1"/>
      <dgm:spPr/>
      <dgm:t>
        <a:bodyPr/>
        <a:lstStyle/>
        <a:p>
          <a:r>
            <a:rPr lang="ru-RU" sz="2400" smtClean="0"/>
            <a:t>Самозванство</a:t>
          </a:r>
          <a:endParaRPr lang="ru-RU" sz="2400"/>
        </a:p>
      </dgm:t>
    </dgm:pt>
    <dgm:pt modelId="{39E2B0D3-6D54-49E8-9CC2-1CC421B04FD6}" type="parTrans" cxnId="{7328724D-642F-42B0-903C-1A0B3ADCFADE}">
      <dgm:prSet custT="1"/>
      <dgm:spPr/>
      <dgm:t>
        <a:bodyPr/>
        <a:lstStyle/>
        <a:p>
          <a:endParaRPr lang="ru-RU" sz="2400"/>
        </a:p>
      </dgm:t>
    </dgm:pt>
    <dgm:pt modelId="{D8CE0464-C325-4936-8812-5928AD8E21E9}" type="sibTrans" cxnId="{7328724D-642F-42B0-903C-1A0B3ADCFADE}">
      <dgm:prSet/>
      <dgm:spPr/>
      <dgm:t>
        <a:bodyPr/>
        <a:lstStyle/>
        <a:p>
          <a:endParaRPr lang="ru-RU" sz="2400"/>
        </a:p>
      </dgm:t>
    </dgm:pt>
    <dgm:pt modelId="{C391CB9B-674A-4D0F-9EB0-4DF733C080F0}">
      <dgm:prSet custT="1"/>
      <dgm:spPr/>
      <dgm:t>
        <a:bodyPr/>
        <a:lstStyle/>
        <a:p>
          <a:r>
            <a:rPr lang="ru-RU" sz="2400" smtClean="0"/>
            <a:t>Надувательство</a:t>
          </a:r>
          <a:endParaRPr lang="ru-RU" sz="2400"/>
        </a:p>
      </dgm:t>
    </dgm:pt>
    <dgm:pt modelId="{A4B330A6-41A0-4B40-BF71-EB0E222DFAD9}" type="parTrans" cxnId="{D8B2FAA2-5167-4319-9BDB-BE3CCBD88AE9}">
      <dgm:prSet custT="1"/>
      <dgm:spPr/>
      <dgm:t>
        <a:bodyPr/>
        <a:lstStyle/>
        <a:p>
          <a:endParaRPr lang="ru-RU" sz="2400"/>
        </a:p>
      </dgm:t>
    </dgm:pt>
    <dgm:pt modelId="{304E0B72-F7A4-4133-98E6-4FB4780DBF2A}" type="sibTrans" cxnId="{D8B2FAA2-5167-4319-9BDB-BE3CCBD88AE9}">
      <dgm:prSet/>
      <dgm:spPr/>
      <dgm:t>
        <a:bodyPr/>
        <a:lstStyle/>
        <a:p>
          <a:endParaRPr lang="ru-RU" sz="2400"/>
        </a:p>
      </dgm:t>
    </dgm:pt>
    <dgm:pt modelId="{B65844A5-EA90-4228-A892-FE0F3BE119BE}">
      <dgm:prSet custT="1"/>
      <dgm:spPr/>
      <dgm:t>
        <a:bodyPr/>
        <a:lstStyle/>
        <a:p>
          <a:r>
            <a:rPr lang="ru-RU" sz="2400" smtClean="0"/>
            <a:t>Киберпреследование</a:t>
          </a:r>
          <a:endParaRPr lang="ru-RU" sz="2400"/>
        </a:p>
      </dgm:t>
    </dgm:pt>
    <dgm:pt modelId="{70EF5355-97FB-478E-BA01-B5896A05E118}" type="parTrans" cxnId="{A3F4E58E-5B1B-4A35-BC10-2D73340CD61B}">
      <dgm:prSet custT="1"/>
      <dgm:spPr/>
      <dgm:t>
        <a:bodyPr/>
        <a:lstStyle/>
        <a:p>
          <a:endParaRPr lang="ru-RU" sz="2400"/>
        </a:p>
      </dgm:t>
    </dgm:pt>
    <dgm:pt modelId="{74C092C5-2F26-407A-B3D1-0CA0D85CEE3A}" type="sibTrans" cxnId="{A3F4E58E-5B1B-4A35-BC10-2D73340CD61B}">
      <dgm:prSet/>
      <dgm:spPr/>
      <dgm:t>
        <a:bodyPr/>
        <a:lstStyle/>
        <a:p>
          <a:endParaRPr lang="ru-RU" sz="2400"/>
        </a:p>
      </dgm:t>
    </dgm:pt>
    <dgm:pt modelId="{F4F6FE88-CAF5-4718-85E2-DCA852D5EE44}">
      <dgm:prSet custT="1"/>
      <dgm:spPr/>
      <dgm:t>
        <a:bodyPr/>
        <a:lstStyle/>
        <a:p>
          <a:r>
            <a:rPr lang="ru-RU" sz="2400" smtClean="0"/>
            <a:t>Буллицид</a:t>
          </a:r>
          <a:endParaRPr lang="ru-RU" sz="2400"/>
        </a:p>
      </dgm:t>
    </dgm:pt>
    <dgm:pt modelId="{B3D10A4F-68CE-4DA4-9484-684D15ABCA28}" type="parTrans" cxnId="{038490BD-B2CB-4BCC-AAED-EA8A371E8E9D}">
      <dgm:prSet custT="1"/>
      <dgm:spPr/>
      <dgm:t>
        <a:bodyPr/>
        <a:lstStyle/>
        <a:p>
          <a:endParaRPr lang="ru-RU" sz="2400"/>
        </a:p>
      </dgm:t>
    </dgm:pt>
    <dgm:pt modelId="{B55EED78-6B46-4058-80FA-5DE5E7A13041}" type="sibTrans" cxnId="{038490BD-B2CB-4BCC-AAED-EA8A371E8E9D}">
      <dgm:prSet/>
      <dgm:spPr/>
      <dgm:t>
        <a:bodyPr/>
        <a:lstStyle/>
        <a:p>
          <a:endParaRPr lang="ru-RU" sz="2400"/>
        </a:p>
      </dgm:t>
    </dgm:pt>
    <dgm:pt modelId="{0AD6F760-6FD0-48FE-A5E3-3D188864F195}" type="pres">
      <dgm:prSet presAssocID="{2331FB75-C784-471A-9983-C4556963598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40EAA6-7C18-4956-9899-1DD59626CE1B}" type="pres">
      <dgm:prSet presAssocID="{1EDD2B21-EB62-43B0-A510-B6C73FB6C600}" presName="root1" presStyleCnt="0"/>
      <dgm:spPr/>
      <dgm:t>
        <a:bodyPr/>
        <a:lstStyle/>
        <a:p>
          <a:endParaRPr lang="ru-RU"/>
        </a:p>
      </dgm:t>
    </dgm:pt>
    <dgm:pt modelId="{AD42005D-31C6-4E32-A1C7-D49032BC95BD}" type="pres">
      <dgm:prSet presAssocID="{1EDD2B21-EB62-43B0-A510-B6C73FB6C600}" presName="LevelOneTextNode" presStyleLbl="node0" presStyleIdx="0" presStyleCnt="1" custScaleX="250510" custScaleY="2619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27D82F-6CC6-4A48-918F-D51BC1070E6F}" type="pres">
      <dgm:prSet presAssocID="{1EDD2B21-EB62-43B0-A510-B6C73FB6C600}" presName="level2hierChild" presStyleCnt="0"/>
      <dgm:spPr/>
      <dgm:t>
        <a:bodyPr/>
        <a:lstStyle/>
        <a:p>
          <a:endParaRPr lang="ru-RU"/>
        </a:p>
      </dgm:t>
    </dgm:pt>
    <dgm:pt modelId="{BA16914C-415B-4729-AAA9-041F1DE7D334}" type="pres">
      <dgm:prSet presAssocID="{5DB07DC4-6906-49C2-B1B5-732EB1D98347}" presName="conn2-1" presStyleLbl="parChTrans1D2" presStyleIdx="0" presStyleCnt="8"/>
      <dgm:spPr/>
      <dgm:t>
        <a:bodyPr/>
        <a:lstStyle/>
        <a:p>
          <a:endParaRPr lang="ru-RU"/>
        </a:p>
      </dgm:t>
    </dgm:pt>
    <dgm:pt modelId="{81D89C0B-F366-48F1-B206-92607EFF25A1}" type="pres">
      <dgm:prSet presAssocID="{5DB07DC4-6906-49C2-B1B5-732EB1D98347}" presName="connTx" presStyleLbl="parChTrans1D2" presStyleIdx="0" presStyleCnt="8"/>
      <dgm:spPr/>
      <dgm:t>
        <a:bodyPr/>
        <a:lstStyle/>
        <a:p>
          <a:endParaRPr lang="ru-RU"/>
        </a:p>
      </dgm:t>
    </dgm:pt>
    <dgm:pt modelId="{855E859F-A3D1-41CC-BCA5-59A6C1461FBA}" type="pres">
      <dgm:prSet presAssocID="{E2011ECF-278C-4E8F-9266-C7695BBC1E6C}" presName="root2" presStyleCnt="0"/>
      <dgm:spPr/>
      <dgm:t>
        <a:bodyPr/>
        <a:lstStyle/>
        <a:p>
          <a:endParaRPr lang="ru-RU"/>
        </a:p>
      </dgm:t>
    </dgm:pt>
    <dgm:pt modelId="{34D1B9FD-4057-4B44-8DCB-D34AAB883835}" type="pres">
      <dgm:prSet presAssocID="{E2011ECF-278C-4E8F-9266-C7695BBC1E6C}" presName="LevelTwoTextNode" presStyleLbl="node2" presStyleIdx="0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959E6B-FAD2-4B58-A1A8-ABB55DE3CF81}" type="pres">
      <dgm:prSet presAssocID="{E2011ECF-278C-4E8F-9266-C7695BBC1E6C}" presName="level3hierChild" presStyleCnt="0"/>
      <dgm:spPr/>
      <dgm:t>
        <a:bodyPr/>
        <a:lstStyle/>
        <a:p>
          <a:endParaRPr lang="ru-RU"/>
        </a:p>
      </dgm:t>
    </dgm:pt>
    <dgm:pt modelId="{19DA48CF-3B87-4050-B408-09AC193545CC}" type="pres">
      <dgm:prSet presAssocID="{5B795FF5-30D8-4C74-8C16-CEC077AAF457}" presName="conn2-1" presStyleLbl="parChTrans1D2" presStyleIdx="1" presStyleCnt="8"/>
      <dgm:spPr/>
      <dgm:t>
        <a:bodyPr/>
        <a:lstStyle/>
        <a:p>
          <a:endParaRPr lang="ru-RU"/>
        </a:p>
      </dgm:t>
    </dgm:pt>
    <dgm:pt modelId="{967C1EC8-AF2F-42EE-977D-DC1FCD9BEEE2}" type="pres">
      <dgm:prSet presAssocID="{5B795FF5-30D8-4C74-8C16-CEC077AAF457}" presName="connTx" presStyleLbl="parChTrans1D2" presStyleIdx="1" presStyleCnt="8"/>
      <dgm:spPr/>
      <dgm:t>
        <a:bodyPr/>
        <a:lstStyle/>
        <a:p>
          <a:endParaRPr lang="ru-RU"/>
        </a:p>
      </dgm:t>
    </dgm:pt>
    <dgm:pt modelId="{1F6B353D-BAF4-4BE6-A435-A5F7D4A20C4A}" type="pres">
      <dgm:prSet presAssocID="{6082739F-10BB-4E45-9C88-90AD6A127AC6}" presName="root2" presStyleCnt="0"/>
      <dgm:spPr/>
      <dgm:t>
        <a:bodyPr/>
        <a:lstStyle/>
        <a:p>
          <a:endParaRPr lang="ru-RU"/>
        </a:p>
      </dgm:t>
    </dgm:pt>
    <dgm:pt modelId="{6840F3C8-D0BD-4471-BDE2-2770FA4499D2}" type="pres">
      <dgm:prSet presAssocID="{6082739F-10BB-4E45-9C88-90AD6A127AC6}" presName="LevelTwoTextNode" presStyleLbl="node2" presStyleIdx="1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90A3383-46DC-4E1D-A65A-53533AE62B08}" type="pres">
      <dgm:prSet presAssocID="{6082739F-10BB-4E45-9C88-90AD6A127AC6}" presName="level3hierChild" presStyleCnt="0"/>
      <dgm:spPr/>
      <dgm:t>
        <a:bodyPr/>
        <a:lstStyle/>
        <a:p>
          <a:endParaRPr lang="ru-RU"/>
        </a:p>
      </dgm:t>
    </dgm:pt>
    <dgm:pt modelId="{1287368D-8ED0-40E2-9758-AE35AED6458E}" type="pres">
      <dgm:prSet presAssocID="{16CE7C34-4550-4635-A162-71B8199C9999}" presName="conn2-1" presStyleLbl="parChTrans1D2" presStyleIdx="2" presStyleCnt="8"/>
      <dgm:spPr/>
      <dgm:t>
        <a:bodyPr/>
        <a:lstStyle/>
        <a:p>
          <a:endParaRPr lang="ru-RU"/>
        </a:p>
      </dgm:t>
    </dgm:pt>
    <dgm:pt modelId="{B44AB82A-DE2C-4DA8-9A6A-53F519B82568}" type="pres">
      <dgm:prSet presAssocID="{16CE7C34-4550-4635-A162-71B8199C9999}" presName="connTx" presStyleLbl="parChTrans1D2" presStyleIdx="2" presStyleCnt="8"/>
      <dgm:spPr/>
      <dgm:t>
        <a:bodyPr/>
        <a:lstStyle/>
        <a:p>
          <a:endParaRPr lang="ru-RU"/>
        </a:p>
      </dgm:t>
    </dgm:pt>
    <dgm:pt modelId="{3F0F65D4-B814-49A9-B365-C2919D0F0587}" type="pres">
      <dgm:prSet presAssocID="{403406BB-D812-4FF1-B1AD-9FE3E774CF86}" presName="root2" presStyleCnt="0"/>
      <dgm:spPr/>
      <dgm:t>
        <a:bodyPr/>
        <a:lstStyle/>
        <a:p>
          <a:endParaRPr lang="ru-RU"/>
        </a:p>
      </dgm:t>
    </dgm:pt>
    <dgm:pt modelId="{DC267676-7912-4F1D-8B8E-063BBC4E4A7F}" type="pres">
      <dgm:prSet presAssocID="{403406BB-D812-4FF1-B1AD-9FE3E774CF86}" presName="LevelTwoTextNode" presStyleLbl="node2" presStyleIdx="2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7E8EA9-8E16-4D25-A575-838DF3E8985F}" type="pres">
      <dgm:prSet presAssocID="{403406BB-D812-4FF1-B1AD-9FE3E774CF86}" presName="level3hierChild" presStyleCnt="0"/>
      <dgm:spPr/>
      <dgm:t>
        <a:bodyPr/>
        <a:lstStyle/>
        <a:p>
          <a:endParaRPr lang="ru-RU"/>
        </a:p>
      </dgm:t>
    </dgm:pt>
    <dgm:pt modelId="{EA40B033-CA9E-4F1C-ADC2-509913E08801}" type="pres">
      <dgm:prSet presAssocID="{39E2B0D3-6D54-49E8-9CC2-1CC421B04FD6}" presName="conn2-1" presStyleLbl="parChTrans1D2" presStyleIdx="3" presStyleCnt="8"/>
      <dgm:spPr/>
      <dgm:t>
        <a:bodyPr/>
        <a:lstStyle/>
        <a:p>
          <a:endParaRPr lang="ru-RU"/>
        </a:p>
      </dgm:t>
    </dgm:pt>
    <dgm:pt modelId="{8A32B454-E8AF-453D-85D7-C19513A903E5}" type="pres">
      <dgm:prSet presAssocID="{39E2B0D3-6D54-49E8-9CC2-1CC421B04FD6}" presName="connTx" presStyleLbl="parChTrans1D2" presStyleIdx="3" presStyleCnt="8"/>
      <dgm:spPr/>
      <dgm:t>
        <a:bodyPr/>
        <a:lstStyle/>
        <a:p>
          <a:endParaRPr lang="ru-RU"/>
        </a:p>
      </dgm:t>
    </dgm:pt>
    <dgm:pt modelId="{462CFACC-8D50-4807-A38F-7BCA79F12421}" type="pres">
      <dgm:prSet presAssocID="{4348F246-C94B-4741-8997-0D1E26409CFC}" presName="root2" presStyleCnt="0"/>
      <dgm:spPr/>
      <dgm:t>
        <a:bodyPr/>
        <a:lstStyle/>
        <a:p>
          <a:endParaRPr lang="ru-RU"/>
        </a:p>
      </dgm:t>
    </dgm:pt>
    <dgm:pt modelId="{16C483E2-A163-4E5F-8665-9DCA82E8D013}" type="pres">
      <dgm:prSet presAssocID="{4348F246-C94B-4741-8997-0D1E26409CFC}" presName="LevelTwoTextNode" presStyleLbl="node2" presStyleIdx="3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FF24B1-B76C-47FD-A29C-A068583AD4C3}" type="pres">
      <dgm:prSet presAssocID="{4348F246-C94B-4741-8997-0D1E26409CFC}" presName="level3hierChild" presStyleCnt="0"/>
      <dgm:spPr/>
      <dgm:t>
        <a:bodyPr/>
        <a:lstStyle/>
        <a:p>
          <a:endParaRPr lang="ru-RU"/>
        </a:p>
      </dgm:t>
    </dgm:pt>
    <dgm:pt modelId="{3733E87A-1DB0-4875-B279-D60400DB6C2A}" type="pres">
      <dgm:prSet presAssocID="{A4B330A6-41A0-4B40-BF71-EB0E222DFAD9}" presName="conn2-1" presStyleLbl="parChTrans1D2" presStyleIdx="4" presStyleCnt="8"/>
      <dgm:spPr/>
      <dgm:t>
        <a:bodyPr/>
        <a:lstStyle/>
        <a:p>
          <a:endParaRPr lang="ru-RU"/>
        </a:p>
      </dgm:t>
    </dgm:pt>
    <dgm:pt modelId="{0F05911B-50A1-42CD-A5F1-C0C129BCB252}" type="pres">
      <dgm:prSet presAssocID="{A4B330A6-41A0-4B40-BF71-EB0E222DFAD9}" presName="connTx" presStyleLbl="parChTrans1D2" presStyleIdx="4" presStyleCnt="8"/>
      <dgm:spPr/>
      <dgm:t>
        <a:bodyPr/>
        <a:lstStyle/>
        <a:p>
          <a:endParaRPr lang="ru-RU"/>
        </a:p>
      </dgm:t>
    </dgm:pt>
    <dgm:pt modelId="{952384A3-FCC2-4642-8E81-4F45E198149A}" type="pres">
      <dgm:prSet presAssocID="{C391CB9B-674A-4D0F-9EB0-4DF733C080F0}" presName="root2" presStyleCnt="0"/>
      <dgm:spPr/>
      <dgm:t>
        <a:bodyPr/>
        <a:lstStyle/>
        <a:p>
          <a:endParaRPr lang="ru-RU"/>
        </a:p>
      </dgm:t>
    </dgm:pt>
    <dgm:pt modelId="{219E7A8A-5A27-492B-877D-9261A941C041}" type="pres">
      <dgm:prSet presAssocID="{C391CB9B-674A-4D0F-9EB0-4DF733C080F0}" presName="LevelTwoTextNode" presStyleLbl="node2" presStyleIdx="4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2B25777-52E7-4FEB-B965-B57201E92320}" type="pres">
      <dgm:prSet presAssocID="{C391CB9B-674A-4D0F-9EB0-4DF733C080F0}" presName="level3hierChild" presStyleCnt="0"/>
      <dgm:spPr/>
      <dgm:t>
        <a:bodyPr/>
        <a:lstStyle/>
        <a:p>
          <a:endParaRPr lang="ru-RU"/>
        </a:p>
      </dgm:t>
    </dgm:pt>
    <dgm:pt modelId="{D4D71EA8-CD65-47F3-B281-18D7CB9A7E41}" type="pres">
      <dgm:prSet presAssocID="{24342597-1163-416B-ADCF-C0EA539D1251}" presName="conn2-1" presStyleLbl="parChTrans1D2" presStyleIdx="5" presStyleCnt="8"/>
      <dgm:spPr/>
      <dgm:t>
        <a:bodyPr/>
        <a:lstStyle/>
        <a:p>
          <a:endParaRPr lang="ru-RU"/>
        </a:p>
      </dgm:t>
    </dgm:pt>
    <dgm:pt modelId="{1EBB8668-1D68-4DE8-9686-06751A2CFF46}" type="pres">
      <dgm:prSet presAssocID="{24342597-1163-416B-ADCF-C0EA539D1251}" presName="connTx" presStyleLbl="parChTrans1D2" presStyleIdx="5" presStyleCnt="8"/>
      <dgm:spPr/>
      <dgm:t>
        <a:bodyPr/>
        <a:lstStyle/>
        <a:p>
          <a:endParaRPr lang="ru-RU"/>
        </a:p>
      </dgm:t>
    </dgm:pt>
    <dgm:pt modelId="{3EEE2C5D-56E5-4914-89CE-EC18EE409073}" type="pres">
      <dgm:prSet presAssocID="{A5CBF09C-80A0-4A0E-AAFB-EFBF218F9630}" presName="root2" presStyleCnt="0"/>
      <dgm:spPr/>
      <dgm:t>
        <a:bodyPr/>
        <a:lstStyle/>
        <a:p>
          <a:endParaRPr lang="ru-RU"/>
        </a:p>
      </dgm:t>
    </dgm:pt>
    <dgm:pt modelId="{0BBBD9E0-AB8E-4400-BA1F-D861BB050B6A}" type="pres">
      <dgm:prSet presAssocID="{A5CBF09C-80A0-4A0E-AAFB-EFBF218F9630}" presName="LevelTwoTextNode" presStyleLbl="node2" presStyleIdx="5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CA5154-E17E-4D9E-9396-3074BA7E2297}" type="pres">
      <dgm:prSet presAssocID="{A5CBF09C-80A0-4A0E-AAFB-EFBF218F9630}" presName="level3hierChild" presStyleCnt="0"/>
      <dgm:spPr/>
      <dgm:t>
        <a:bodyPr/>
        <a:lstStyle/>
        <a:p>
          <a:endParaRPr lang="ru-RU"/>
        </a:p>
      </dgm:t>
    </dgm:pt>
    <dgm:pt modelId="{93F6FC68-38A1-4000-975A-5EB002FC8AA8}" type="pres">
      <dgm:prSet presAssocID="{70EF5355-97FB-478E-BA01-B5896A05E118}" presName="conn2-1" presStyleLbl="parChTrans1D2" presStyleIdx="6" presStyleCnt="8"/>
      <dgm:spPr/>
      <dgm:t>
        <a:bodyPr/>
        <a:lstStyle/>
        <a:p>
          <a:endParaRPr lang="ru-RU"/>
        </a:p>
      </dgm:t>
    </dgm:pt>
    <dgm:pt modelId="{58D248CD-1EDC-436F-920A-F25036D9359B}" type="pres">
      <dgm:prSet presAssocID="{70EF5355-97FB-478E-BA01-B5896A05E118}" presName="connTx" presStyleLbl="parChTrans1D2" presStyleIdx="6" presStyleCnt="8"/>
      <dgm:spPr/>
      <dgm:t>
        <a:bodyPr/>
        <a:lstStyle/>
        <a:p>
          <a:endParaRPr lang="ru-RU"/>
        </a:p>
      </dgm:t>
    </dgm:pt>
    <dgm:pt modelId="{2F46F166-73ED-4614-9922-60AA3CAD4696}" type="pres">
      <dgm:prSet presAssocID="{B65844A5-EA90-4228-A892-FE0F3BE119BE}" presName="root2" presStyleCnt="0"/>
      <dgm:spPr/>
      <dgm:t>
        <a:bodyPr/>
        <a:lstStyle/>
        <a:p>
          <a:endParaRPr lang="ru-RU"/>
        </a:p>
      </dgm:t>
    </dgm:pt>
    <dgm:pt modelId="{AF56CF74-3B23-414D-96EB-F59A366BAF38}" type="pres">
      <dgm:prSet presAssocID="{B65844A5-EA90-4228-A892-FE0F3BE119BE}" presName="LevelTwoTextNode" presStyleLbl="node2" presStyleIdx="6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C6686A-D718-446D-BE11-FC14FE59EBE6}" type="pres">
      <dgm:prSet presAssocID="{B65844A5-EA90-4228-A892-FE0F3BE119BE}" presName="level3hierChild" presStyleCnt="0"/>
      <dgm:spPr/>
      <dgm:t>
        <a:bodyPr/>
        <a:lstStyle/>
        <a:p>
          <a:endParaRPr lang="ru-RU"/>
        </a:p>
      </dgm:t>
    </dgm:pt>
    <dgm:pt modelId="{937BBDA3-7AA6-4F81-9232-4CA9C721F0E1}" type="pres">
      <dgm:prSet presAssocID="{B3D10A4F-68CE-4DA4-9484-684D15ABCA28}" presName="conn2-1" presStyleLbl="parChTrans1D2" presStyleIdx="7" presStyleCnt="8"/>
      <dgm:spPr/>
      <dgm:t>
        <a:bodyPr/>
        <a:lstStyle/>
        <a:p>
          <a:endParaRPr lang="ru-RU"/>
        </a:p>
      </dgm:t>
    </dgm:pt>
    <dgm:pt modelId="{85A853F7-FB54-445D-B327-DCAC72B47A4F}" type="pres">
      <dgm:prSet presAssocID="{B3D10A4F-68CE-4DA4-9484-684D15ABCA28}" presName="connTx" presStyleLbl="parChTrans1D2" presStyleIdx="7" presStyleCnt="8"/>
      <dgm:spPr/>
      <dgm:t>
        <a:bodyPr/>
        <a:lstStyle/>
        <a:p>
          <a:endParaRPr lang="ru-RU"/>
        </a:p>
      </dgm:t>
    </dgm:pt>
    <dgm:pt modelId="{7CC0A95C-85B6-4A93-8510-890531A41673}" type="pres">
      <dgm:prSet presAssocID="{F4F6FE88-CAF5-4718-85E2-DCA852D5EE44}" presName="root2" presStyleCnt="0"/>
      <dgm:spPr/>
      <dgm:t>
        <a:bodyPr/>
        <a:lstStyle/>
        <a:p>
          <a:endParaRPr lang="ru-RU"/>
        </a:p>
      </dgm:t>
    </dgm:pt>
    <dgm:pt modelId="{8D18CB40-C264-484F-9B0F-D91AC18C8D38}" type="pres">
      <dgm:prSet presAssocID="{F4F6FE88-CAF5-4718-85E2-DCA852D5EE44}" presName="LevelTwoTextNode" presStyleLbl="node2" presStyleIdx="7" presStyleCnt="8" custScaleX="3100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18D4D3-5189-48CA-8F00-782C1CB1EC31}" type="pres">
      <dgm:prSet presAssocID="{F4F6FE88-CAF5-4718-85E2-DCA852D5EE44}" presName="level3hierChild" presStyleCnt="0"/>
      <dgm:spPr/>
      <dgm:t>
        <a:bodyPr/>
        <a:lstStyle/>
        <a:p>
          <a:endParaRPr lang="ru-RU"/>
        </a:p>
      </dgm:t>
    </dgm:pt>
  </dgm:ptLst>
  <dgm:cxnLst>
    <dgm:cxn modelId="{A9AEAF22-62FB-4886-AD65-574B5C8DAB3B}" srcId="{1EDD2B21-EB62-43B0-A510-B6C73FB6C600}" destId="{E2011ECF-278C-4E8F-9266-C7695BBC1E6C}" srcOrd="0" destOrd="0" parTransId="{5DB07DC4-6906-49C2-B1B5-732EB1D98347}" sibTransId="{5EF6AD33-634F-44C0-B5B3-65CF53588366}"/>
    <dgm:cxn modelId="{E811B166-E55D-4A22-9E4D-50562B183CFE}" type="presOf" srcId="{C391CB9B-674A-4D0F-9EB0-4DF733C080F0}" destId="{219E7A8A-5A27-492B-877D-9261A941C041}" srcOrd="0" destOrd="0" presId="urn:microsoft.com/office/officeart/2005/8/layout/hierarchy2"/>
    <dgm:cxn modelId="{C5071C54-2801-444A-B7EE-B90E1FE59346}" type="presOf" srcId="{5DB07DC4-6906-49C2-B1B5-732EB1D98347}" destId="{BA16914C-415B-4729-AAA9-041F1DE7D334}" srcOrd="0" destOrd="0" presId="urn:microsoft.com/office/officeart/2005/8/layout/hierarchy2"/>
    <dgm:cxn modelId="{7328724D-642F-42B0-903C-1A0B3ADCFADE}" srcId="{1EDD2B21-EB62-43B0-A510-B6C73FB6C600}" destId="{4348F246-C94B-4741-8997-0D1E26409CFC}" srcOrd="3" destOrd="0" parTransId="{39E2B0D3-6D54-49E8-9CC2-1CC421B04FD6}" sibTransId="{D8CE0464-C325-4936-8812-5928AD8E21E9}"/>
    <dgm:cxn modelId="{22E14637-41C5-4CD5-A1FC-40B490BA07F3}" type="presOf" srcId="{16CE7C34-4550-4635-A162-71B8199C9999}" destId="{B44AB82A-DE2C-4DA8-9A6A-53F519B82568}" srcOrd="1" destOrd="0" presId="urn:microsoft.com/office/officeart/2005/8/layout/hierarchy2"/>
    <dgm:cxn modelId="{77CA2838-33D0-4194-9628-35A0F8833C9D}" type="presOf" srcId="{E2011ECF-278C-4E8F-9266-C7695BBC1E6C}" destId="{34D1B9FD-4057-4B44-8DCB-D34AAB883835}" srcOrd="0" destOrd="0" presId="urn:microsoft.com/office/officeart/2005/8/layout/hierarchy2"/>
    <dgm:cxn modelId="{256D29E1-81A9-4C20-9D77-07BEDF00A1A1}" type="presOf" srcId="{24342597-1163-416B-ADCF-C0EA539D1251}" destId="{1EBB8668-1D68-4DE8-9686-06751A2CFF46}" srcOrd="1" destOrd="0" presId="urn:microsoft.com/office/officeart/2005/8/layout/hierarchy2"/>
    <dgm:cxn modelId="{02B8478A-4120-48A9-B0D9-7F5CDDC14B97}" type="presOf" srcId="{A4B330A6-41A0-4B40-BF71-EB0E222DFAD9}" destId="{0F05911B-50A1-42CD-A5F1-C0C129BCB252}" srcOrd="1" destOrd="0" presId="urn:microsoft.com/office/officeart/2005/8/layout/hierarchy2"/>
    <dgm:cxn modelId="{51FB112F-DF57-42FA-8D4B-E51AE6DC1C52}" type="presOf" srcId="{5B795FF5-30D8-4C74-8C16-CEC077AAF457}" destId="{19DA48CF-3B87-4050-B408-09AC193545CC}" srcOrd="0" destOrd="0" presId="urn:microsoft.com/office/officeart/2005/8/layout/hierarchy2"/>
    <dgm:cxn modelId="{3E659954-E42D-4165-8289-538196C75183}" type="presOf" srcId="{24342597-1163-416B-ADCF-C0EA539D1251}" destId="{D4D71EA8-CD65-47F3-B281-18D7CB9A7E41}" srcOrd="0" destOrd="0" presId="urn:microsoft.com/office/officeart/2005/8/layout/hierarchy2"/>
    <dgm:cxn modelId="{1252E08C-A859-41C2-AA79-7F59111006D8}" type="presOf" srcId="{70EF5355-97FB-478E-BA01-B5896A05E118}" destId="{93F6FC68-38A1-4000-975A-5EB002FC8AA8}" srcOrd="0" destOrd="0" presId="urn:microsoft.com/office/officeart/2005/8/layout/hierarchy2"/>
    <dgm:cxn modelId="{DBE1D247-1D8D-47DF-9104-1EE1A34E5FF3}" srcId="{1EDD2B21-EB62-43B0-A510-B6C73FB6C600}" destId="{403406BB-D812-4FF1-B1AD-9FE3E774CF86}" srcOrd="2" destOrd="0" parTransId="{16CE7C34-4550-4635-A162-71B8199C9999}" sibTransId="{5F6714EF-C89A-4C09-B7C9-2179E0B3F7CE}"/>
    <dgm:cxn modelId="{89BD6FBB-5E13-4403-83FD-2AFC99D9E296}" type="presOf" srcId="{6082739F-10BB-4E45-9C88-90AD6A127AC6}" destId="{6840F3C8-D0BD-4471-BDE2-2770FA4499D2}" srcOrd="0" destOrd="0" presId="urn:microsoft.com/office/officeart/2005/8/layout/hierarchy2"/>
    <dgm:cxn modelId="{A95DE6A5-5136-4866-89F1-A3C5A60D0685}" type="presOf" srcId="{5B795FF5-30D8-4C74-8C16-CEC077AAF457}" destId="{967C1EC8-AF2F-42EE-977D-DC1FCD9BEEE2}" srcOrd="1" destOrd="0" presId="urn:microsoft.com/office/officeart/2005/8/layout/hierarchy2"/>
    <dgm:cxn modelId="{2FDF063D-B998-4C90-983B-3BF49894C8EF}" type="presOf" srcId="{70EF5355-97FB-478E-BA01-B5896A05E118}" destId="{58D248CD-1EDC-436F-920A-F25036D9359B}" srcOrd="1" destOrd="0" presId="urn:microsoft.com/office/officeart/2005/8/layout/hierarchy2"/>
    <dgm:cxn modelId="{35D4A7F1-EB9F-4E1D-B495-4AF742782A79}" type="presOf" srcId="{A4B330A6-41A0-4B40-BF71-EB0E222DFAD9}" destId="{3733E87A-1DB0-4875-B279-D60400DB6C2A}" srcOrd="0" destOrd="0" presId="urn:microsoft.com/office/officeart/2005/8/layout/hierarchy2"/>
    <dgm:cxn modelId="{EBCDC35B-89B0-403F-9339-19FC18A76088}" srcId="{2331FB75-C784-471A-9983-C4556963598B}" destId="{1EDD2B21-EB62-43B0-A510-B6C73FB6C600}" srcOrd="0" destOrd="0" parTransId="{FE9C4FDE-A88F-4AA4-9887-C6D2E24D8933}" sibTransId="{52BED9AD-FA7C-49A6-A1E7-5FE525271FA1}"/>
    <dgm:cxn modelId="{B8104868-2107-44FB-8497-4974E5E597E0}" srcId="{1EDD2B21-EB62-43B0-A510-B6C73FB6C600}" destId="{A5CBF09C-80A0-4A0E-AAFB-EFBF218F9630}" srcOrd="5" destOrd="0" parTransId="{24342597-1163-416B-ADCF-C0EA539D1251}" sibTransId="{B5BF086F-3EBA-4E31-AC69-FB1CFBA8A16E}"/>
    <dgm:cxn modelId="{038490BD-B2CB-4BCC-AAED-EA8A371E8E9D}" srcId="{1EDD2B21-EB62-43B0-A510-B6C73FB6C600}" destId="{F4F6FE88-CAF5-4718-85E2-DCA852D5EE44}" srcOrd="7" destOrd="0" parTransId="{B3D10A4F-68CE-4DA4-9484-684D15ABCA28}" sibTransId="{B55EED78-6B46-4058-80FA-5DE5E7A13041}"/>
    <dgm:cxn modelId="{64551000-681E-45DC-A261-92BA30338D8F}" type="presOf" srcId="{39E2B0D3-6D54-49E8-9CC2-1CC421B04FD6}" destId="{EA40B033-CA9E-4F1C-ADC2-509913E08801}" srcOrd="0" destOrd="0" presId="urn:microsoft.com/office/officeart/2005/8/layout/hierarchy2"/>
    <dgm:cxn modelId="{2A380F28-9A9B-43B0-A28E-28B92514206C}" type="presOf" srcId="{B65844A5-EA90-4228-A892-FE0F3BE119BE}" destId="{AF56CF74-3B23-414D-96EB-F59A366BAF38}" srcOrd="0" destOrd="0" presId="urn:microsoft.com/office/officeart/2005/8/layout/hierarchy2"/>
    <dgm:cxn modelId="{FB52A48E-7B9C-430B-AC3C-305D6907D197}" type="presOf" srcId="{403406BB-D812-4FF1-B1AD-9FE3E774CF86}" destId="{DC267676-7912-4F1D-8B8E-063BBC4E4A7F}" srcOrd="0" destOrd="0" presId="urn:microsoft.com/office/officeart/2005/8/layout/hierarchy2"/>
    <dgm:cxn modelId="{C9A9BC80-764F-4305-8F48-9FD31833D391}" type="presOf" srcId="{2331FB75-C784-471A-9983-C4556963598B}" destId="{0AD6F760-6FD0-48FE-A5E3-3D188864F195}" srcOrd="0" destOrd="0" presId="urn:microsoft.com/office/officeart/2005/8/layout/hierarchy2"/>
    <dgm:cxn modelId="{9F16B7C9-EBA7-4DFF-8D30-DA68EEB48BE2}" type="presOf" srcId="{F4F6FE88-CAF5-4718-85E2-DCA852D5EE44}" destId="{8D18CB40-C264-484F-9B0F-D91AC18C8D38}" srcOrd="0" destOrd="0" presId="urn:microsoft.com/office/officeart/2005/8/layout/hierarchy2"/>
    <dgm:cxn modelId="{EBBBB8DC-20C3-4EB8-A4A2-49B99D001610}" type="presOf" srcId="{A5CBF09C-80A0-4A0E-AAFB-EFBF218F9630}" destId="{0BBBD9E0-AB8E-4400-BA1F-D861BB050B6A}" srcOrd="0" destOrd="0" presId="urn:microsoft.com/office/officeart/2005/8/layout/hierarchy2"/>
    <dgm:cxn modelId="{D3048C7A-316C-4AA2-A325-0A8E8F253758}" type="presOf" srcId="{16CE7C34-4550-4635-A162-71B8199C9999}" destId="{1287368D-8ED0-40E2-9758-AE35AED6458E}" srcOrd="0" destOrd="0" presId="urn:microsoft.com/office/officeart/2005/8/layout/hierarchy2"/>
    <dgm:cxn modelId="{5C700392-3EFB-4222-BD1C-50694E76C87B}" type="presOf" srcId="{1EDD2B21-EB62-43B0-A510-B6C73FB6C600}" destId="{AD42005D-31C6-4E32-A1C7-D49032BC95BD}" srcOrd="0" destOrd="0" presId="urn:microsoft.com/office/officeart/2005/8/layout/hierarchy2"/>
    <dgm:cxn modelId="{A3F4E58E-5B1B-4A35-BC10-2D73340CD61B}" srcId="{1EDD2B21-EB62-43B0-A510-B6C73FB6C600}" destId="{B65844A5-EA90-4228-A892-FE0F3BE119BE}" srcOrd="6" destOrd="0" parTransId="{70EF5355-97FB-478E-BA01-B5896A05E118}" sibTransId="{74C092C5-2F26-407A-B3D1-0CA0D85CEE3A}"/>
    <dgm:cxn modelId="{EBE35C53-9AF9-4355-BE72-E68E0D534D8F}" type="presOf" srcId="{B3D10A4F-68CE-4DA4-9484-684D15ABCA28}" destId="{937BBDA3-7AA6-4F81-9232-4CA9C721F0E1}" srcOrd="0" destOrd="0" presId="urn:microsoft.com/office/officeart/2005/8/layout/hierarchy2"/>
    <dgm:cxn modelId="{7373BE0A-8849-464A-9E3D-FCF1D5095CA0}" type="presOf" srcId="{39E2B0D3-6D54-49E8-9CC2-1CC421B04FD6}" destId="{8A32B454-E8AF-453D-85D7-C19513A903E5}" srcOrd="1" destOrd="0" presId="urn:microsoft.com/office/officeart/2005/8/layout/hierarchy2"/>
    <dgm:cxn modelId="{D6E306EA-0835-4965-9C2B-3D70CB1EAF8F}" type="presOf" srcId="{B3D10A4F-68CE-4DA4-9484-684D15ABCA28}" destId="{85A853F7-FB54-445D-B327-DCAC72B47A4F}" srcOrd="1" destOrd="0" presId="urn:microsoft.com/office/officeart/2005/8/layout/hierarchy2"/>
    <dgm:cxn modelId="{CF612725-1721-483B-9EE2-6F3A51738008}" srcId="{1EDD2B21-EB62-43B0-A510-B6C73FB6C600}" destId="{6082739F-10BB-4E45-9C88-90AD6A127AC6}" srcOrd="1" destOrd="0" parTransId="{5B795FF5-30D8-4C74-8C16-CEC077AAF457}" sibTransId="{0B849696-B338-42C2-8AE0-9596A045173A}"/>
    <dgm:cxn modelId="{62733E9A-15AA-4808-B44B-8588BF50DE77}" type="presOf" srcId="{5DB07DC4-6906-49C2-B1B5-732EB1D98347}" destId="{81D89C0B-F366-48F1-B206-92607EFF25A1}" srcOrd="1" destOrd="0" presId="urn:microsoft.com/office/officeart/2005/8/layout/hierarchy2"/>
    <dgm:cxn modelId="{78689F47-AC31-4E82-96D0-59152A9E9A0C}" type="presOf" srcId="{4348F246-C94B-4741-8997-0D1E26409CFC}" destId="{16C483E2-A163-4E5F-8665-9DCA82E8D013}" srcOrd="0" destOrd="0" presId="urn:microsoft.com/office/officeart/2005/8/layout/hierarchy2"/>
    <dgm:cxn modelId="{D8B2FAA2-5167-4319-9BDB-BE3CCBD88AE9}" srcId="{1EDD2B21-EB62-43B0-A510-B6C73FB6C600}" destId="{C391CB9B-674A-4D0F-9EB0-4DF733C080F0}" srcOrd="4" destOrd="0" parTransId="{A4B330A6-41A0-4B40-BF71-EB0E222DFAD9}" sibTransId="{304E0B72-F7A4-4133-98E6-4FB4780DBF2A}"/>
    <dgm:cxn modelId="{03DAAB2B-71B8-4A7C-9A19-01BF7A1BD7D5}" type="presParOf" srcId="{0AD6F760-6FD0-48FE-A5E3-3D188864F195}" destId="{0640EAA6-7C18-4956-9899-1DD59626CE1B}" srcOrd="0" destOrd="0" presId="urn:microsoft.com/office/officeart/2005/8/layout/hierarchy2"/>
    <dgm:cxn modelId="{4A18F764-65C9-438D-9392-C605B68F951B}" type="presParOf" srcId="{0640EAA6-7C18-4956-9899-1DD59626CE1B}" destId="{AD42005D-31C6-4E32-A1C7-D49032BC95BD}" srcOrd="0" destOrd="0" presId="urn:microsoft.com/office/officeart/2005/8/layout/hierarchy2"/>
    <dgm:cxn modelId="{9C496DF3-6FFD-4887-BB4A-0F16D91ACFEB}" type="presParOf" srcId="{0640EAA6-7C18-4956-9899-1DD59626CE1B}" destId="{B127D82F-6CC6-4A48-918F-D51BC1070E6F}" srcOrd="1" destOrd="0" presId="urn:microsoft.com/office/officeart/2005/8/layout/hierarchy2"/>
    <dgm:cxn modelId="{3DE438B2-3B17-4B8A-9299-3F7438BD4268}" type="presParOf" srcId="{B127D82F-6CC6-4A48-918F-D51BC1070E6F}" destId="{BA16914C-415B-4729-AAA9-041F1DE7D334}" srcOrd="0" destOrd="0" presId="urn:microsoft.com/office/officeart/2005/8/layout/hierarchy2"/>
    <dgm:cxn modelId="{118C887D-E3C7-4A59-85BE-32AEFDB6E95A}" type="presParOf" srcId="{BA16914C-415B-4729-AAA9-041F1DE7D334}" destId="{81D89C0B-F366-48F1-B206-92607EFF25A1}" srcOrd="0" destOrd="0" presId="urn:microsoft.com/office/officeart/2005/8/layout/hierarchy2"/>
    <dgm:cxn modelId="{E6FF3D53-2B91-4CA6-B5EF-D1774EFF168C}" type="presParOf" srcId="{B127D82F-6CC6-4A48-918F-D51BC1070E6F}" destId="{855E859F-A3D1-41CC-BCA5-59A6C1461FBA}" srcOrd="1" destOrd="0" presId="urn:microsoft.com/office/officeart/2005/8/layout/hierarchy2"/>
    <dgm:cxn modelId="{8B808DAA-D3C8-4105-A74F-C766B81D16A7}" type="presParOf" srcId="{855E859F-A3D1-41CC-BCA5-59A6C1461FBA}" destId="{34D1B9FD-4057-4B44-8DCB-D34AAB883835}" srcOrd="0" destOrd="0" presId="urn:microsoft.com/office/officeart/2005/8/layout/hierarchy2"/>
    <dgm:cxn modelId="{5244491A-FCCF-4FD1-B20E-261C7312431E}" type="presParOf" srcId="{855E859F-A3D1-41CC-BCA5-59A6C1461FBA}" destId="{10959E6B-FAD2-4B58-A1A8-ABB55DE3CF81}" srcOrd="1" destOrd="0" presId="urn:microsoft.com/office/officeart/2005/8/layout/hierarchy2"/>
    <dgm:cxn modelId="{43F779C7-7934-4F0B-A3AB-58C67B4CB06F}" type="presParOf" srcId="{B127D82F-6CC6-4A48-918F-D51BC1070E6F}" destId="{19DA48CF-3B87-4050-B408-09AC193545CC}" srcOrd="2" destOrd="0" presId="urn:microsoft.com/office/officeart/2005/8/layout/hierarchy2"/>
    <dgm:cxn modelId="{B505F23E-9DB3-41A6-8314-6088C1892E72}" type="presParOf" srcId="{19DA48CF-3B87-4050-B408-09AC193545CC}" destId="{967C1EC8-AF2F-42EE-977D-DC1FCD9BEEE2}" srcOrd="0" destOrd="0" presId="urn:microsoft.com/office/officeart/2005/8/layout/hierarchy2"/>
    <dgm:cxn modelId="{95C2F943-6F3C-4C5B-BD7F-CDB3895B830C}" type="presParOf" srcId="{B127D82F-6CC6-4A48-918F-D51BC1070E6F}" destId="{1F6B353D-BAF4-4BE6-A435-A5F7D4A20C4A}" srcOrd="3" destOrd="0" presId="urn:microsoft.com/office/officeart/2005/8/layout/hierarchy2"/>
    <dgm:cxn modelId="{D5251DF8-3547-4FEA-BFC2-BD29058C5FC0}" type="presParOf" srcId="{1F6B353D-BAF4-4BE6-A435-A5F7D4A20C4A}" destId="{6840F3C8-D0BD-4471-BDE2-2770FA4499D2}" srcOrd="0" destOrd="0" presId="urn:microsoft.com/office/officeart/2005/8/layout/hierarchy2"/>
    <dgm:cxn modelId="{4BEA7131-85FE-4B37-A3C4-364CD116B253}" type="presParOf" srcId="{1F6B353D-BAF4-4BE6-A435-A5F7D4A20C4A}" destId="{290A3383-46DC-4E1D-A65A-53533AE62B08}" srcOrd="1" destOrd="0" presId="urn:microsoft.com/office/officeart/2005/8/layout/hierarchy2"/>
    <dgm:cxn modelId="{E2DB0815-FD8A-4842-BCA7-FB8EF29C3734}" type="presParOf" srcId="{B127D82F-6CC6-4A48-918F-D51BC1070E6F}" destId="{1287368D-8ED0-40E2-9758-AE35AED6458E}" srcOrd="4" destOrd="0" presId="urn:microsoft.com/office/officeart/2005/8/layout/hierarchy2"/>
    <dgm:cxn modelId="{A7B01AC9-8EB0-4834-82C7-5A8102DFDD9F}" type="presParOf" srcId="{1287368D-8ED0-40E2-9758-AE35AED6458E}" destId="{B44AB82A-DE2C-4DA8-9A6A-53F519B82568}" srcOrd="0" destOrd="0" presId="urn:microsoft.com/office/officeart/2005/8/layout/hierarchy2"/>
    <dgm:cxn modelId="{C771CE57-2804-4F24-807C-85002E48294C}" type="presParOf" srcId="{B127D82F-6CC6-4A48-918F-D51BC1070E6F}" destId="{3F0F65D4-B814-49A9-B365-C2919D0F0587}" srcOrd="5" destOrd="0" presId="urn:microsoft.com/office/officeart/2005/8/layout/hierarchy2"/>
    <dgm:cxn modelId="{B575923E-52BE-48C1-AEE7-2DA2B69109B8}" type="presParOf" srcId="{3F0F65D4-B814-49A9-B365-C2919D0F0587}" destId="{DC267676-7912-4F1D-8B8E-063BBC4E4A7F}" srcOrd="0" destOrd="0" presId="urn:microsoft.com/office/officeart/2005/8/layout/hierarchy2"/>
    <dgm:cxn modelId="{BAC5FAF7-8074-4B00-950C-7980000963D9}" type="presParOf" srcId="{3F0F65D4-B814-49A9-B365-C2919D0F0587}" destId="{4A7E8EA9-8E16-4D25-A575-838DF3E8985F}" srcOrd="1" destOrd="0" presId="urn:microsoft.com/office/officeart/2005/8/layout/hierarchy2"/>
    <dgm:cxn modelId="{126E59ED-79D9-4CAD-B622-9C2D1AAE07BA}" type="presParOf" srcId="{B127D82F-6CC6-4A48-918F-D51BC1070E6F}" destId="{EA40B033-CA9E-4F1C-ADC2-509913E08801}" srcOrd="6" destOrd="0" presId="urn:microsoft.com/office/officeart/2005/8/layout/hierarchy2"/>
    <dgm:cxn modelId="{F749EF52-BEAF-41E8-8F66-E2796C6F6659}" type="presParOf" srcId="{EA40B033-CA9E-4F1C-ADC2-509913E08801}" destId="{8A32B454-E8AF-453D-85D7-C19513A903E5}" srcOrd="0" destOrd="0" presId="urn:microsoft.com/office/officeart/2005/8/layout/hierarchy2"/>
    <dgm:cxn modelId="{18963B4A-8E8E-4EEE-8AD4-72D05AF3AC88}" type="presParOf" srcId="{B127D82F-6CC6-4A48-918F-D51BC1070E6F}" destId="{462CFACC-8D50-4807-A38F-7BCA79F12421}" srcOrd="7" destOrd="0" presId="urn:microsoft.com/office/officeart/2005/8/layout/hierarchy2"/>
    <dgm:cxn modelId="{7BA0F2B7-6C78-45CC-8A3C-D605B3FF7099}" type="presParOf" srcId="{462CFACC-8D50-4807-A38F-7BCA79F12421}" destId="{16C483E2-A163-4E5F-8665-9DCA82E8D013}" srcOrd="0" destOrd="0" presId="urn:microsoft.com/office/officeart/2005/8/layout/hierarchy2"/>
    <dgm:cxn modelId="{2858A937-CDEA-43F2-A6B4-FA174BBFE2DC}" type="presParOf" srcId="{462CFACC-8D50-4807-A38F-7BCA79F12421}" destId="{D2FF24B1-B76C-47FD-A29C-A068583AD4C3}" srcOrd="1" destOrd="0" presId="urn:microsoft.com/office/officeart/2005/8/layout/hierarchy2"/>
    <dgm:cxn modelId="{53842363-A675-4D51-A3C2-E7F2F9152C21}" type="presParOf" srcId="{B127D82F-6CC6-4A48-918F-D51BC1070E6F}" destId="{3733E87A-1DB0-4875-B279-D60400DB6C2A}" srcOrd="8" destOrd="0" presId="urn:microsoft.com/office/officeart/2005/8/layout/hierarchy2"/>
    <dgm:cxn modelId="{13DA3D40-A1A9-43A3-934A-392C0A359F9F}" type="presParOf" srcId="{3733E87A-1DB0-4875-B279-D60400DB6C2A}" destId="{0F05911B-50A1-42CD-A5F1-C0C129BCB252}" srcOrd="0" destOrd="0" presId="urn:microsoft.com/office/officeart/2005/8/layout/hierarchy2"/>
    <dgm:cxn modelId="{4942990A-9886-48E6-89EB-623B767EB28D}" type="presParOf" srcId="{B127D82F-6CC6-4A48-918F-D51BC1070E6F}" destId="{952384A3-FCC2-4642-8E81-4F45E198149A}" srcOrd="9" destOrd="0" presId="urn:microsoft.com/office/officeart/2005/8/layout/hierarchy2"/>
    <dgm:cxn modelId="{8C8B0237-CFE0-45A4-98CC-DB5F6896E2BC}" type="presParOf" srcId="{952384A3-FCC2-4642-8E81-4F45E198149A}" destId="{219E7A8A-5A27-492B-877D-9261A941C041}" srcOrd="0" destOrd="0" presId="urn:microsoft.com/office/officeart/2005/8/layout/hierarchy2"/>
    <dgm:cxn modelId="{2C7AF84C-41EE-4338-B34C-08D47C57424B}" type="presParOf" srcId="{952384A3-FCC2-4642-8E81-4F45E198149A}" destId="{92B25777-52E7-4FEB-B965-B57201E92320}" srcOrd="1" destOrd="0" presId="urn:microsoft.com/office/officeart/2005/8/layout/hierarchy2"/>
    <dgm:cxn modelId="{26DFC768-8600-4C6F-B14C-ED60815EC6F7}" type="presParOf" srcId="{B127D82F-6CC6-4A48-918F-D51BC1070E6F}" destId="{D4D71EA8-CD65-47F3-B281-18D7CB9A7E41}" srcOrd="10" destOrd="0" presId="urn:microsoft.com/office/officeart/2005/8/layout/hierarchy2"/>
    <dgm:cxn modelId="{86656A29-13E3-4D0C-9A0C-68B931167FF8}" type="presParOf" srcId="{D4D71EA8-CD65-47F3-B281-18D7CB9A7E41}" destId="{1EBB8668-1D68-4DE8-9686-06751A2CFF46}" srcOrd="0" destOrd="0" presId="urn:microsoft.com/office/officeart/2005/8/layout/hierarchy2"/>
    <dgm:cxn modelId="{F279C63E-5255-4674-91BD-1EAD26C5A393}" type="presParOf" srcId="{B127D82F-6CC6-4A48-918F-D51BC1070E6F}" destId="{3EEE2C5D-56E5-4914-89CE-EC18EE409073}" srcOrd="11" destOrd="0" presId="urn:microsoft.com/office/officeart/2005/8/layout/hierarchy2"/>
    <dgm:cxn modelId="{6B4721A5-E292-4846-9A23-D619F6548B8C}" type="presParOf" srcId="{3EEE2C5D-56E5-4914-89CE-EC18EE409073}" destId="{0BBBD9E0-AB8E-4400-BA1F-D861BB050B6A}" srcOrd="0" destOrd="0" presId="urn:microsoft.com/office/officeart/2005/8/layout/hierarchy2"/>
    <dgm:cxn modelId="{7829E361-5F0F-42D1-A6A7-CECB753B0A49}" type="presParOf" srcId="{3EEE2C5D-56E5-4914-89CE-EC18EE409073}" destId="{87CA5154-E17E-4D9E-9396-3074BA7E2297}" srcOrd="1" destOrd="0" presId="urn:microsoft.com/office/officeart/2005/8/layout/hierarchy2"/>
    <dgm:cxn modelId="{A4BAB5D2-402C-4D43-9B00-5F93E2C6CDA0}" type="presParOf" srcId="{B127D82F-6CC6-4A48-918F-D51BC1070E6F}" destId="{93F6FC68-38A1-4000-975A-5EB002FC8AA8}" srcOrd="12" destOrd="0" presId="urn:microsoft.com/office/officeart/2005/8/layout/hierarchy2"/>
    <dgm:cxn modelId="{1A1FBFE5-E00E-4117-8A68-FB5D3220BCC2}" type="presParOf" srcId="{93F6FC68-38A1-4000-975A-5EB002FC8AA8}" destId="{58D248CD-1EDC-436F-920A-F25036D9359B}" srcOrd="0" destOrd="0" presId="urn:microsoft.com/office/officeart/2005/8/layout/hierarchy2"/>
    <dgm:cxn modelId="{A001989B-443F-4CA2-9AD4-BDB24F35D2E6}" type="presParOf" srcId="{B127D82F-6CC6-4A48-918F-D51BC1070E6F}" destId="{2F46F166-73ED-4614-9922-60AA3CAD4696}" srcOrd="13" destOrd="0" presId="urn:microsoft.com/office/officeart/2005/8/layout/hierarchy2"/>
    <dgm:cxn modelId="{6A86FE0A-1580-4D75-BFAF-D07B12E11FF9}" type="presParOf" srcId="{2F46F166-73ED-4614-9922-60AA3CAD4696}" destId="{AF56CF74-3B23-414D-96EB-F59A366BAF38}" srcOrd="0" destOrd="0" presId="urn:microsoft.com/office/officeart/2005/8/layout/hierarchy2"/>
    <dgm:cxn modelId="{F506AEA1-6DB4-48B5-9EC9-5C0E90DAFADE}" type="presParOf" srcId="{2F46F166-73ED-4614-9922-60AA3CAD4696}" destId="{D0C6686A-D718-446D-BE11-FC14FE59EBE6}" srcOrd="1" destOrd="0" presId="urn:microsoft.com/office/officeart/2005/8/layout/hierarchy2"/>
    <dgm:cxn modelId="{80FF1AEC-68B9-4556-A36D-367A77EB8CFD}" type="presParOf" srcId="{B127D82F-6CC6-4A48-918F-D51BC1070E6F}" destId="{937BBDA3-7AA6-4F81-9232-4CA9C721F0E1}" srcOrd="14" destOrd="0" presId="urn:microsoft.com/office/officeart/2005/8/layout/hierarchy2"/>
    <dgm:cxn modelId="{E73E1F28-6BE7-413B-9425-B52FB79EEBD5}" type="presParOf" srcId="{937BBDA3-7AA6-4F81-9232-4CA9C721F0E1}" destId="{85A853F7-FB54-445D-B327-DCAC72B47A4F}" srcOrd="0" destOrd="0" presId="urn:microsoft.com/office/officeart/2005/8/layout/hierarchy2"/>
    <dgm:cxn modelId="{91056960-D1BF-4B84-A898-04C669AE8B0B}" type="presParOf" srcId="{B127D82F-6CC6-4A48-918F-D51BC1070E6F}" destId="{7CC0A95C-85B6-4A93-8510-890531A41673}" srcOrd="15" destOrd="0" presId="urn:microsoft.com/office/officeart/2005/8/layout/hierarchy2"/>
    <dgm:cxn modelId="{6DACD3F8-B578-463F-AD98-76850FA776FD}" type="presParOf" srcId="{7CC0A95C-85B6-4A93-8510-890531A41673}" destId="{8D18CB40-C264-484F-9B0F-D91AC18C8D38}" srcOrd="0" destOrd="0" presId="urn:microsoft.com/office/officeart/2005/8/layout/hierarchy2"/>
    <dgm:cxn modelId="{82A880F4-9842-4823-A8F9-A947E9F99392}" type="presParOf" srcId="{7CC0A95C-85B6-4A93-8510-890531A41673}" destId="{9718D4D3-5189-48CA-8F00-782C1CB1EC3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FADA0D-ADF6-4110-AF82-3FFF6C7F9604}" type="doc">
      <dgm:prSet loTypeId="urn:microsoft.com/office/officeart/2005/8/layout/hierarchy3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6506B704-6A51-4FF9-A31D-251E7811D4B8}">
      <dgm:prSet phldrT="[Текст]" custT="1"/>
      <dgm:spPr/>
      <dgm:t>
        <a:bodyPr/>
        <a:lstStyle/>
        <a:p>
          <a:r>
            <a:rPr lang="ru-RU" sz="2400" dirty="0" smtClean="0"/>
            <a:t>Интернет-зависимость</a:t>
          </a:r>
          <a:endParaRPr lang="ru-RU" sz="2400" dirty="0"/>
        </a:p>
      </dgm:t>
    </dgm:pt>
    <dgm:pt modelId="{55E88F6A-9346-4357-8B58-8543AF48867F}" type="parTrans" cxnId="{B507D424-9A3C-4235-8483-98287DCC49F1}">
      <dgm:prSet/>
      <dgm:spPr/>
      <dgm:t>
        <a:bodyPr/>
        <a:lstStyle/>
        <a:p>
          <a:endParaRPr lang="ru-RU" sz="2400"/>
        </a:p>
      </dgm:t>
    </dgm:pt>
    <dgm:pt modelId="{DEE9D576-7EDC-42A6-B76B-845BC7010189}" type="sibTrans" cxnId="{B507D424-9A3C-4235-8483-98287DCC49F1}">
      <dgm:prSet/>
      <dgm:spPr/>
      <dgm:t>
        <a:bodyPr/>
        <a:lstStyle/>
        <a:p>
          <a:endParaRPr lang="ru-RU" sz="2400"/>
        </a:p>
      </dgm:t>
    </dgm:pt>
    <dgm:pt modelId="{A7AC6738-E54F-4BF6-B232-92A99CA92C14}">
      <dgm:prSet phldrT="[Текст]" custT="1"/>
      <dgm:spPr/>
      <dgm:t>
        <a:bodyPr/>
        <a:lstStyle/>
        <a:p>
          <a:pPr algn="ctr"/>
          <a:r>
            <a:rPr lang="ru-RU" sz="2400" dirty="0" smtClean="0"/>
            <a:t>Навязчивый веб-серфинг </a:t>
          </a:r>
          <a:endParaRPr lang="ru-RU" sz="2400" dirty="0"/>
        </a:p>
      </dgm:t>
    </dgm:pt>
    <dgm:pt modelId="{2956078D-EA65-42C8-9846-F4C14F47032D}" type="parTrans" cxnId="{DBC78797-81FA-4C85-9007-A758E498EF69}">
      <dgm:prSet/>
      <dgm:spPr/>
      <dgm:t>
        <a:bodyPr/>
        <a:lstStyle/>
        <a:p>
          <a:endParaRPr lang="ru-RU" sz="2400"/>
        </a:p>
      </dgm:t>
    </dgm:pt>
    <dgm:pt modelId="{185C380E-1629-4E9C-B20D-4DD56A02C1BD}" type="sibTrans" cxnId="{DBC78797-81FA-4C85-9007-A758E498EF69}">
      <dgm:prSet/>
      <dgm:spPr/>
      <dgm:t>
        <a:bodyPr/>
        <a:lstStyle/>
        <a:p>
          <a:endParaRPr lang="ru-RU" sz="2400"/>
        </a:p>
      </dgm:t>
    </dgm:pt>
    <dgm:pt modelId="{BE05B1BD-ADE0-466E-99DA-92AD55184224}">
      <dgm:prSet custT="1"/>
      <dgm:spPr/>
      <dgm:t>
        <a:bodyPr/>
        <a:lstStyle/>
        <a:p>
          <a:pPr algn="ctr"/>
          <a:r>
            <a:rPr lang="ru-RU" sz="2400" dirty="0" smtClean="0"/>
            <a:t>Пристрастие к виртуальному общению и виртуальным знакомствам</a:t>
          </a:r>
          <a:endParaRPr lang="ru-RU" sz="2400" dirty="0"/>
        </a:p>
      </dgm:t>
    </dgm:pt>
    <dgm:pt modelId="{5D42DCA5-55F9-4D2E-B746-81FA8B088657}" type="parTrans" cxnId="{198268E1-6FAB-4B70-BA18-84F1F2391336}">
      <dgm:prSet/>
      <dgm:spPr/>
      <dgm:t>
        <a:bodyPr/>
        <a:lstStyle/>
        <a:p>
          <a:endParaRPr lang="ru-RU" sz="2400"/>
        </a:p>
      </dgm:t>
    </dgm:pt>
    <dgm:pt modelId="{583502B9-B923-4DCF-841F-A0A1503FC744}" type="sibTrans" cxnId="{198268E1-6FAB-4B70-BA18-84F1F2391336}">
      <dgm:prSet/>
      <dgm:spPr/>
      <dgm:t>
        <a:bodyPr/>
        <a:lstStyle/>
        <a:p>
          <a:endParaRPr lang="ru-RU" sz="2400"/>
        </a:p>
      </dgm:t>
    </dgm:pt>
    <dgm:pt modelId="{144CDE2C-A303-4F6A-BB9C-B33674D52915}">
      <dgm:prSet custT="1"/>
      <dgm:spPr/>
      <dgm:t>
        <a:bodyPr/>
        <a:lstStyle/>
        <a:p>
          <a:pPr algn="ctr"/>
          <a:r>
            <a:rPr lang="ru-RU" sz="2400" dirty="0" smtClean="0"/>
            <a:t>Игровая зависимость</a:t>
          </a:r>
          <a:endParaRPr lang="ru-RU" sz="2400" dirty="0"/>
        </a:p>
      </dgm:t>
    </dgm:pt>
    <dgm:pt modelId="{5D2606E1-A729-45E2-BE9B-0A1E4DB9EFF8}" type="parTrans" cxnId="{43D0CC9E-6DCC-4468-A0DC-DF15D508E535}">
      <dgm:prSet/>
      <dgm:spPr/>
      <dgm:t>
        <a:bodyPr/>
        <a:lstStyle/>
        <a:p>
          <a:endParaRPr lang="ru-RU" sz="2400"/>
        </a:p>
      </dgm:t>
    </dgm:pt>
    <dgm:pt modelId="{EA39E99A-52FF-4508-8F5B-E446B7504432}" type="sibTrans" cxnId="{43D0CC9E-6DCC-4468-A0DC-DF15D508E535}">
      <dgm:prSet/>
      <dgm:spPr/>
      <dgm:t>
        <a:bodyPr/>
        <a:lstStyle/>
        <a:p>
          <a:endParaRPr lang="ru-RU" sz="2400"/>
        </a:p>
      </dgm:t>
    </dgm:pt>
    <dgm:pt modelId="{FCC34F65-AA3F-4862-8C93-0493687B91B9}">
      <dgm:prSet custT="1"/>
      <dgm:spPr/>
      <dgm:t>
        <a:bodyPr/>
        <a:lstStyle/>
        <a:p>
          <a:pPr algn="ctr"/>
          <a:r>
            <a:rPr lang="ru-RU" sz="2400" dirty="0" smtClean="0"/>
            <a:t>Навязчивая финансовая потребность</a:t>
          </a:r>
          <a:endParaRPr lang="ru-RU" sz="2400" dirty="0"/>
        </a:p>
      </dgm:t>
    </dgm:pt>
    <dgm:pt modelId="{D5CBF5B2-58B0-4165-9271-EFAF59EFB8F3}" type="parTrans" cxnId="{27F31663-8A79-4001-B465-A725202458DB}">
      <dgm:prSet/>
      <dgm:spPr/>
      <dgm:t>
        <a:bodyPr/>
        <a:lstStyle/>
        <a:p>
          <a:endParaRPr lang="ru-RU" sz="2400"/>
        </a:p>
      </dgm:t>
    </dgm:pt>
    <dgm:pt modelId="{75CD7757-B62E-48B2-976B-4D4AFC0AE00B}" type="sibTrans" cxnId="{27F31663-8A79-4001-B465-A725202458DB}">
      <dgm:prSet/>
      <dgm:spPr/>
      <dgm:t>
        <a:bodyPr/>
        <a:lstStyle/>
        <a:p>
          <a:endParaRPr lang="ru-RU" sz="2400"/>
        </a:p>
      </dgm:t>
    </dgm:pt>
    <dgm:pt modelId="{5CBE2BE9-1CBD-4B26-9092-F8F946285EB5}" type="pres">
      <dgm:prSet presAssocID="{2AFADA0D-ADF6-4110-AF82-3FFF6C7F960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A28B663-FBA0-44C8-8171-656759741D7F}" type="pres">
      <dgm:prSet presAssocID="{6506B704-6A51-4FF9-A31D-251E7811D4B8}" presName="root" presStyleCnt="0"/>
      <dgm:spPr/>
      <dgm:t>
        <a:bodyPr/>
        <a:lstStyle/>
        <a:p>
          <a:endParaRPr lang="ru-RU"/>
        </a:p>
      </dgm:t>
    </dgm:pt>
    <dgm:pt modelId="{D6F9E49E-0AD8-49B0-98EE-F693A8067AF9}" type="pres">
      <dgm:prSet presAssocID="{6506B704-6A51-4FF9-A31D-251E7811D4B8}" presName="rootComposite" presStyleCnt="0"/>
      <dgm:spPr/>
      <dgm:t>
        <a:bodyPr/>
        <a:lstStyle/>
        <a:p>
          <a:endParaRPr lang="ru-RU"/>
        </a:p>
      </dgm:t>
    </dgm:pt>
    <dgm:pt modelId="{A6574658-1897-463F-B977-EABF63DF728A}" type="pres">
      <dgm:prSet presAssocID="{6506B704-6A51-4FF9-A31D-251E7811D4B8}" presName="rootText" presStyleLbl="node1" presStyleIdx="0" presStyleCnt="1" custScaleX="202084"/>
      <dgm:spPr/>
      <dgm:t>
        <a:bodyPr/>
        <a:lstStyle/>
        <a:p>
          <a:endParaRPr lang="ru-RU"/>
        </a:p>
      </dgm:t>
    </dgm:pt>
    <dgm:pt modelId="{F57159D1-7BEF-4C2D-9555-C182EC68176A}" type="pres">
      <dgm:prSet presAssocID="{6506B704-6A51-4FF9-A31D-251E7811D4B8}" presName="rootConnector" presStyleLbl="node1" presStyleIdx="0" presStyleCnt="1"/>
      <dgm:spPr/>
      <dgm:t>
        <a:bodyPr/>
        <a:lstStyle/>
        <a:p>
          <a:endParaRPr lang="ru-RU"/>
        </a:p>
      </dgm:t>
    </dgm:pt>
    <dgm:pt modelId="{31BE94CC-0A91-49A7-91E7-E504719F7084}" type="pres">
      <dgm:prSet presAssocID="{6506B704-6A51-4FF9-A31D-251E7811D4B8}" presName="childShape" presStyleCnt="0"/>
      <dgm:spPr/>
      <dgm:t>
        <a:bodyPr/>
        <a:lstStyle/>
        <a:p>
          <a:endParaRPr lang="ru-RU"/>
        </a:p>
      </dgm:t>
    </dgm:pt>
    <dgm:pt modelId="{C1C24617-A9C2-4C04-9EC8-93DA20432E8E}" type="pres">
      <dgm:prSet presAssocID="{2956078D-EA65-42C8-9846-F4C14F47032D}" presName="Name13" presStyleLbl="parChTrans1D2" presStyleIdx="0" presStyleCnt="4"/>
      <dgm:spPr/>
      <dgm:t>
        <a:bodyPr/>
        <a:lstStyle/>
        <a:p>
          <a:endParaRPr lang="ru-RU"/>
        </a:p>
      </dgm:t>
    </dgm:pt>
    <dgm:pt modelId="{D56A9983-93B7-4EA8-970E-82F08A9D57CF}" type="pres">
      <dgm:prSet presAssocID="{A7AC6738-E54F-4BF6-B232-92A99CA92C14}" presName="childText" presStyleLbl="bgAcc1" presStyleIdx="0" presStyleCnt="4" custScaleX="2620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99A9A9-B3D7-4188-BBE9-2FCBBEE404B0}" type="pres">
      <dgm:prSet presAssocID="{5D42DCA5-55F9-4D2E-B746-81FA8B088657}" presName="Name13" presStyleLbl="parChTrans1D2" presStyleIdx="1" presStyleCnt="4"/>
      <dgm:spPr/>
      <dgm:t>
        <a:bodyPr/>
        <a:lstStyle/>
        <a:p>
          <a:endParaRPr lang="ru-RU"/>
        </a:p>
      </dgm:t>
    </dgm:pt>
    <dgm:pt modelId="{90707D72-7BE0-4E42-B224-17D051436782}" type="pres">
      <dgm:prSet presAssocID="{BE05B1BD-ADE0-466E-99DA-92AD55184224}" presName="childText" presStyleLbl="bgAcc1" presStyleIdx="1" presStyleCnt="4" custScaleX="297200" custScaleY="1167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42F0A8-A177-4A17-8A50-70739904DADB}" type="pres">
      <dgm:prSet presAssocID="{5D2606E1-A729-45E2-BE9B-0A1E4DB9EFF8}" presName="Name13" presStyleLbl="parChTrans1D2" presStyleIdx="2" presStyleCnt="4"/>
      <dgm:spPr/>
      <dgm:t>
        <a:bodyPr/>
        <a:lstStyle/>
        <a:p>
          <a:endParaRPr lang="ru-RU"/>
        </a:p>
      </dgm:t>
    </dgm:pt>
    <dgm:pt modelId="{280B2F5C-9852-408F-B09C-457E55175491}" type="pres">
      <dgm:prSet presAssocID="{144CDE2C-A303-4F6A-BB9C-B33674D52915}" presName="childText" presStyleLbl="bgAcc1" presStyleIdx="2" presStyleCnt="4" custScaleX="215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203819-49F3-4B63-A997-F82A17F16BDA}" type="pres">
      <dgm:prSet presAssocID="{D5CBF5B2-58B0-4165-9271-EFAF59EFB8F3}" presName="Name13" presStyleLbl="parChTrans1D2" presStyleIdx="3" presStyleCnt="4"/>
      <dgm:spPr/>
      <dgm:t>
        <a:bodyPr/>
        <a:lstStyle/>
        <a:p>
          <a:endParaRPr lang="ru-RU"/>
        </a:p>
      </dgm:t>
    </dgm:pt>
    <dgm:pt modelId="{AC5E1A78-C074-41F9-AC4A-C02DAB0515BB}" type="pres">
      <dgm:prSet presAssocID="{FCC34F65-AA3F-4862-8C93-0493687B91B9}" presName="childText" presStyleLbl="bgAcc1" presStyleIdx="3" presStyleCnt="4" custScaleX="251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C78797-81FA-4C85-9007-A758E498EF69}" srcId="{6506B704-6A51-4FF9-A31D-251E7811D4B8}" destId="{A7AC6738-E54F-4BF6-B232-92A99CA92C14}" srcOrd="0" destOrd="0" parTransId="{2956078D-EA65-42C8-9846-F4C14F47032D}" sibTransId="{185C380E-1629-4E9C-B20D-4DD56A02C1BD}"/>
    <dgm:cxn modelId="{1D9139C6-8A2A-41C2-AECB-DC92BBF3B0ED}" type="presOf" srcId="{144CDE2C-A303-4F6A-BB9C-B33674D52915}" destId="{280B2F5C-9852-408F-B09C-457E55175491}" srcOrd="0" destOrd="0" presId="urn:microsoft.com/office/officeart/2005/8/layout/hierarchy3"/>
    <dgm:cxn modelId="{43D0CC9E-6DCC-4468-A0DC-DF15D508E535}" srcId="{6506B704-6A51-4FF9-A31D-251E7811D4B8}" destId="{144CDE2C-A303-4F6A-BB9C-B33674D52915}" srcOrd="2" destOrd="0" parTransId="{5D2606E1-A729-45E2-BE9B-0A1E4DB9EFF8}" sibTransId="{EA39E99A-52FF-4508-8F5B-E446B7504432}"/>
    <dgm:cxn modelId="{DFDCC999-7910-4E9D-9E49-B8F5200D558A}" type="presOf" srcId="{5D42DCA5-55F9-4D2E-B746-81FA8B088657}" destId="{DC99A9A9-B3D7-4188-BBE9-2FCBBEE404B0}" srcOrd="0" destOrd="0" presId="urn:microsoft.com/office/officeart/2005/8/layout/hierarchy3"/>
    <dgm:cxn modelId="{A354CE8D-152E-4AFA-B5D0-ED7CB8726B95}" type="presOf" srcId="{2AFADA0D-ADF6-4110-AF82-3FFF6C7F9604}" destId="{5CBE2BE9-1CBD-4B26-9092-F8F946285EB5}" srcOrd="0" destOrd="0" presId="urn:microsoft.com/office/officeart/2005/8/layout/hierarchy3"/>
    <dgm:cxn modelId="{F0B9BC99-F1B3-47AE-80EC-70D41ACE5AF9}" type="presOf" srcId="{FCC34F65-AA3F-4862-8C93-0493687B91B9}" destId="{AC5E1A78-C074-41F9-AC4A-C02DAB0515BB}" srcOrd="0" destOrd="0" presId="urn:microsoft.com/office/officeart/2005/8/layout/hierarchy3"/>
    <dgm:cxn modelId="{8B72C8D7-5F83-4264-86D9-B5E100A503B3}" type="presOf" srcId="{2956078D-EA65-42C8-9846-F4C14F47032D}" destId="{C1C24617-A9C2-4C04-9EC8-93DA20432E8E}" srcOrd="0" destOrd="0" presId="urn:microsoft.com/office/officeart/2005/8/layout/hierarchy3"/>
    <dgm:cxn modelId="{2D52C38C-9AE5-41C6-99A0-7E5BE93745F5}" type="presOf" srcId="{6506B704-6A51-4FF9-A31D-251E7811D4B8}" destId="{F57159D1-7BEF-4C2D-9555-C182EC68176A}" srcOrd="1" destOrd="0" presId="urn:microsoft.com/office/officeart/2005/8/layout/hierarchy3"/>
    <dgm:cxn modelId="{1A350AFC-FDBF-4017-90BC-6D9749A9EFDE}" type="presOf" srcId="{D5CBF5B2-58B0-4165-9271-EFAF59EFB8F3}" destId="{13203819-49F3-4B63-A997-F82A17F16BDA}" srcOrd="0" destOrd="0" presId="urn:microsoft.com/office/officeart/2005/8/layout/hierarchy3"/>
    <dgm:cxn modelId="{27F31663-8A79-4001-B465-A725202458DB}" srcId="{6506B704-6A51-4FF9-A31D-251E7811D4B8}" destId="{FCC34F65-AA3F-4862-8C93-0493687B91B9}" srcOrd="3" destOrd="0" parTransId="{D5CBF5B2-58B0-4165-9271-EFAF59EFB8F3}" sibTransId="{75CD7757-B62E-48B2-976B-4D4AFC0AE00B}"/>
    <dgm:cxn modelId="{65700FCC-23B9-4CAD-ADFF-03BE0387E604}" type="presOf" srcId="{A7AC6738-E54F-4BF6-B232-92A99CA92C14}" destId="{D56A9983-93B7-4EA8-970E-82F08A9D57CF}" srcOrd="0" destOrd="0" presId="urn:microsoft.com/office/officeart/2005/8/layout/hierarchy3"/>
    <dgm:cxn modelId="{5C7A1391-90FC-4D6F-BAC0-426B58154A88}" type="presOf" srcId="{6506B704-6A51-4FF9-A31D-251E7811D4B8}" destId="{A6574658-1897-463F-B977-EABF63DF728A}" srcOrd="0" destOrd="0" presId="urn:microsoft.com/office/officeart/2005/8/layout/hierarchy3"/>
    <dgm:cxn modelId="{198268E1-6FAB-4B70-BA18-84F1F2391336}" srcId="{6506B704-6A51-4FF9-A31D-251E7811D4B8}" destId="{BE05B1BD-ADE0-466E-99DA-92AD55184224}" srcOrd="1" destOrd="0" parTransId="{5D42DCA5-55F9-4D2E-B746-81FA8B088657}" sibTransId="{583502B9-B923-4DCF-841F-A0A1503FC744}"/>
    <dgm:cxn modelId="{4063908C-2B43-441F-A4AB-FD1AA3DCF8AB}" type="presOf" srcId="{BE05B1BD-ADE0-466E-99DA-92AD55184224}" destId="{90707D72-7BE0-4E42-B224-17D051436782}" srcOrd="0" destOrd="0" presId="urn:microsoft.com/office/officeart/2005/8/layout/hierarchy3"/>
    <dgm:cxn modelId="{BC7E23FA-B822-420F-ADCB-AE0EE77A3A21}" type="presOf" srcId="{5D2606E1-A729-45E2-BE9B-0A1E4DB9EFF8}" destId="{4142F0A8-A177-4A17-8A50-70739904DADB}" srcOrd="0" destOrd="0" presId="urn:microsoft.com/office/officeart/2005/8/layout/hierarchy3"/>
    <dgm:cxn modelId="{B507D424-9A3C-4235-8483-98287DCC49F1}" srcId="{2AFADA0D-ADF6-4110-AF82-3FFF6C7F9604}" destId="{6506B704-6A51-4FF9-A31D-251E7811D4B8}" srcOrd="0" destOrd="0" parTransId="{55E88F6A-9346-4357-8B58-8543AF48867F}" sibTransId="{DEE9D576-7EDC-42A6-B76B-845BC7010189}"/>
    <dgm:cxn modelId="{0E2D19AE-0AFE-4320-956E-D01ABF66F4E9}" type="presParOf" srcId="{5CBE2BE9-1CBD-4B26-9092-F8F946285EB5}" destId="{EA28B663-FBA0-44C8-8171-656759741D7F}" srcOrd="0" destOrd="0" presId="urn:microsoft.com/office/officeart/2005/8/layout/hierarchy3"/>
    <dgm:cxn modelId="{D1ABFEA7-18AA-430F-852E-E46A05F1502D}" type="presParOf" srcId="{EA28B663-FBA0-44C8-8171-656759741D7F}" destId="{D6F9E49E-0AD8-49B0-98EE-F693A8067AF9}" srcOrd="0" destOrd="0" presId="urn:microsoft.com/office/officeart/2005/8/layout/hierarchy3"/>
    <dgm:cxn modelId="{B098C01A-6BB3-4742-88AA-6FBDAE657E5C}" type="presParOf" srcId="{D6F9E49E-0AD8-49B0-98EE-F693A8067AF9}" destId="{A6574658-1897-463F-B977-EABF63DF728A}" srcOrd="0" destOrd="0" presId="urn:microsoft.com/office/officeart/2005/8/layout/hierarchy3"/>
    <dgm:cxn modelId="{968B07A6-9C38-4EA7-A798-972F71221825}" type="presParOf" srcId="{D6F9E49E-0AD8-49B0-98EE-F693A8067AF9}" destId="{F57159D1-7BEF-4C2D-9555-C182EC68176A}" srcOrd="1" destOrd="0" presId="urn:microsoft.com/office/officeart/2005/8/layout/hierarchy3"/>
    <dgm:cxn modelId="{F6DE4002-B4CA-45E6-8FD5-AF5D6E856137}" type="presParOf" srcId="{EA28B663-FBA0-44C8-8171-656759741D7F}" destId="{31BE94CC-0A91-49A7-91E7-E504719F7084}" srcOrd="1" destOrd="0" presId="urn:microsoft.com/office/officeart/2005/8/layout/hierarchy3"/>
    <dgm:cxn modelId="{D10417FC-3DB3-485F-94DB-38461B21FE57}" type="presParOf" srcId="{31BE94CC-0A91-49A7-91E7-E504719F7084}" destId="{C1C24617-A9C2-4C04-9EC8-93DA20432E8E}" srcOrd="0" destOrd="0" presId="urn:microsoft.com/office/officeart/2005/8/layout/hierarchy3"/>
    <dgm:cxn modelId="{E774EEE2-D227-44DB-B47E-A35387E6B091}" type="presParOf" srcId="{31BE94CC-0A91-49A7-91E7-E504719F7084}" destId="{D56A9983-93B7-4EA8-970E-82F08A9D57CF}" srcOrd="1" destOrd="0" presId="urn:microsoft.com/office/officeart/2005/8/layout/hierarchy3"/>
    <dgm:cxn modelId="{902D5189-AE9E-464C-99E0-89F5660EA623}" type="presParOf" srcId="{31BE94CC-0A91-49A7-91E7-E504719F7084}" destId="{DC99A9A9-B3D7-4188-BBE9-2FCBBEE404B0}" srcOrd="2" destOrd="0" presId="urn:microsoft.com/office/officeart/2005/8/layout/hierarchy3"/>
    <dgm:cxn modelId="{C43D1CFC-961A-4B5C-B4E3-4047E4A1F484}" type="presParOf" srcId="{31BE94CC-0A91-49A7-91E7-E504719F7084}" destId="{90707D72-7BE0-4E42-B224-17D051436782}" srcOrd="3" destOrd="0" presId="urn:microsoft.com/office/officeart/2005/8/layout/hierarchy3"/>
    <dgm:cxn modelId="{B0E3843D-8B11-4B54-BB73-C3F840F9D7C9}" type="presParOf" srcId="{31BE94CC-0A91-49A7-91E7-E504719F7084}" destId="{4142F0A8-A177-4A17-8A50-70739904DADB}" srcOrd="4" destOrd="0" presId="urn:microsoft.com/office/officeart/2005/8/layout/hierarchy3"/>
    <dgm:cxn modelId="{1505CDCF-7E02-4FE8-9C69-FF0D1A6E77E0}" type="presParOf" srcId="{31BE94CC-0A91-49A7-91E7-E504719F7084}" destId="{280B2F5C-9852-408F-B09C-457E55175491}" srcOrd="5" destOrd="0" presId="urn:microsoft.com/office/officeart/2005/8/layout/hierarchy3"/>
    <dgm:cxn modelId="{5D3C59FF-8082-4CCA-BD77-FBEA19274209}" type="presParOf" srcId="{31BE94CC-0A91-49A7-91E7-E504719F7084}" destId="{13203819-49F3-4B63-A997-F82A17F16BDA}" srcOrd="6" destOrd="0" presId="urn:microsoft.com/office/officeart/2005/8/layout/hierarchy3"/>
    <dgm:cxn modelId="{773593FC-AB12-4668-908B-1CC1D8C4F2CD}" type="presParOf" srcId="{31BE94CC-0A91-49A7-91E7-E504719F7084}" destId="{AC5E1A78-C074-41F9-AC4A-C02DAB0515BB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589EE6-47D0-4F0E-8AA1-99E8B36CB8B4}">
      <dsp:nvSpPr>
        <dsp:cNvPr id="0" name=""/>
        <dsp:cNvSpPr/>
      </dsp:nvSpPr>
      <dsp:spPr>
        <a:xfrm>
          <a:off x="2874" y="73"/>
          <a:ext cx="8779226" cy="112013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Нарушение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правил сетевого этикета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682" y="32881"/>
        <a:ext cx="8713610" cy="1054515"/>
      </dsp:txXfrm>
    </dsp:sp>
    <dsp:sp modelId="{77BD1707-4E85-470E-9543-86EE8E77B755}">
      <dsp:nvSpPr>
        <dsp:cNvPr id="0" name=""/>
        <dsp:cNvSpPr/>
      </dsp:nvSpPr>
      <dsp:spPr>
        <a:xfrm>
          <a:off x="2874" y="1343843"/>
          <a:ext cx="1586057" cy="112013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Флейм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682" y="1376651"/>
        <a:ext cx="1520441" cy="1054515"/>
      </dsp:txXfrm>
    </dsp:sp>
    <dsp:sp modelId="{DDA8894E-D5E4-42CF-A618-F0683B575C3C}">
      <dsp:nvSpPr>
        <dsp:cNvPr id="0" name=""/>
        <dsp:cNvSpPr/>
      </dsp:nvSpPr>
      <dsp:spPr>
        <a:xfrm>
          <a:off x="3384384" y="1343916"/>
          <a:ext cx="1496052" cy="112013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Флуд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17192" y="1376724"/>
        <a:ext cx="1430436" cy="1054515"/>
      </dsp:txXfrm>
    </dsp:sp>
    <dsp:sp modelId="{57DFEF47-CB04-456A-946B-2FB8BFE86726}">
      <dsp:nvSpPr>
        <dsp:cNvPr id="0" name=""/>
        <dsp:cNvSpPr/>
      </dsp:nvSpPr>
      <dsp:spPr>
        <a:xfrm>
          <a:off x="1728194" y="1343916"/>
          <a:ext cx="1521575" cy="112013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Спам</a:t>
          </a:r>
          <a:endParaRPr lang="ru-RU" sz="2000" b="1" i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761002" y="1376724"/>
        <a:ext cx="1455959" cy="1054515"/>
      </dsp:txXfrm>
    </dsp:sp>
    <dsp:sp modelId="{AAF451A2-6177-4C19-A454-1C2A249BCD77}">
      <dsp:nvSpPr>
        <dsp:cNvPr id="0" name=""/>
        <dsp:cNvSpPr/>
      </dsp:nvSpPr>
      <dsp:spPr>
        <a:xfrm>
          <a:off x="7242417" y="1296148"/>
          <a:ext cx="1542558" cy="112013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Хотлинк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275225" y="1328956"/>
        <a:ext cx="1476942" cy="1054515"/>
      </dsp:txXfrm>
    </dsp:sp>
    <dsp:sp modelId="{DF54BD4E-C594-4747-B791-8955F0342EFD}">
      <dsp:nvSpPr>
        <dsp:cNvPr id="0" name=""/>
        <dsp:cNvSpPr/>
      </dsp:nvSpPr>
      <dsp:spPr>
        <a:xfrm>
          <a:off x="5040556" y="1296148"/>
          <a:ext cx="2020436" cy="1120131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Оверквотинг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73364" y="1328956"/>
        <a:ext cx="1954820" cy="10545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BA2E3E-B7FC-46B4-B740-464D2BF5D8DF}">
      <dsp:nvSpPr>
        <dsp:cNvPr id="0" name=""/>
        <dsp:cNvSpPr/>
      </dsp:nvSpPr>
      <dsp:spPr>
        <a:xfrm>
          <a:off x="1419" y="73"/>
          <a:ext cx="8782136" cy="1120131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Противоправные действия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227" y="32881"/>
        <a:ext cx="8716520" cy="1054515"/>
      </dsp:txXfrm>
    </dsp:sp>
    <dsp:sp modelId="{1D9F2E06-C099-4CF1-BA46-DAD9295701AC}">
      <dsp:nvSpPr>
        <dsp:cNvPr id="0" name=""/>
        <dsp:cNvSpPr/>
      </dsp:nvSpPr>
      <dsp:spPr>
        <a:xfrm>
          <a:off x="1419" y="1343843"/>
          <a:ext cx="2065413" cy="112013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Фишинг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227" y="1376651"/>
        <a:ext cx="1999797" cy="1054515"/>
      </dsp:txXfrm>
    </dsp:sp>
    <dsp:sp modelId="{E1E0FBC4-BB69-4F20-A3CE-AFF331D553BB}">
      <dsp:nvSpPr>
        <dsp:cNvPr id="0" name=""/>
        <dsp:cNvSpPr/>
      </dsp:nvSpPr>
      <dsp:spPr>
        <a:xfrm>
          <a:off x="4392487" y="1343916"/>
          <a:ext cx="2065413" cy="112013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Кибер-сквоттинг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425295" y="1376724"/>
        <a:ext cx="1999797" cy="1054515"/>
      </dsp:txXfrm>
    </dsp:sp>
    <dsp:sp modelId="{03B4B71A-222A-467D-A29D-4A68A456BBFF}">
      <dsp:nvSpPr>
        <dsp:cNvPr id="0" name=""/>
        <dsp:cNvSpPr/>
      </dsp:nvSpPr>
      <dsp:spPr>
        <a:xfrm>
          <a:off x="2117208" y="1343916"/>
          <a:ext cx="2065413" cy="112013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Клик-</a:t>
          </a: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джекинг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150016" y="1376724"/>
        <a:ext cx="1999797" cy="1054515"/>
      </dsp:txXfrm>
    </dsp:sp>
    <dsp:sp modelId="{7671397C-67A5-47E7-A878-3C11F7304384}">
      <dsp:nvSpPr>
        <dsp:cNvPr id="0" name=""/>
        <dsp:cNvSpPr/>
      </dsp:nvSpPr>
      <dsp:spPr>
        <a:xfrm>
          <a:off x="6718143" y="1343843"/>
          <a:ext cx="2065413" cy="1120131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Фарминг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50951" y="1376651"/>
        <a:ext cx="1999797" cy="10545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2005D-31C6-4E32-A1C7-D49032BC95BD}">
      <dsp:nvSpPr>
        <dsp:cNvPr id="0" name=""/>
        <dsp:cNvSpPr/>
      </dsp:nvSpPr>
      <dsp:spPr>
        <a:xfrm>
          <a:off x="6980" y="1915360"/>
          <a:ext cx="2757526" cy="1441638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/>
            <a:t>Кибер-буллинг</a:t>
          </a:r>
          <a:endParaRPr lang="ru-RU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(психологическое воздействие)</a:t>
          </a:r>
          <a:endParaRPr lang="ru-RU" sz="2400" kern="1200" dirty="0"/>
        </a:p>
      </dsp:txBody>
      <dsp:txXfrm>
        <a:off x="49204" y="1957584"/>
        <a:ext cx="2673078" cy="1357190"/>
      </dsp:txXfrm>
    </dsp:sp>
    <dsp:sp modelId="{BA16914C-415B-4729-AAA9-041F1DE7D334}">
      <dsp:nvSpPr>
        <dsp:cNvPr id="0" name=""/>
        <dsp:cNvSpPr/>
      </dsp:nvSpPr>
      <dsp:spPr>
        <a:xfrm rot="16874489">
          <a:off x="1855348" y="1519140"/>
          <a:ext cx="2258622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2258622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28193" y="1472069"/>
        <a:ext cx="112931" cy="112931"/>
      </dsp:txXfrm>
    </dsp:sp>
    <dsp:sp modelId="{34D1B9FD-4057-4B44-8DCB-D34AAB883835}">
      <dsp:nvSpPr>
        <dsp:cNvPr id="0" name=""/>
        <dsp:cNvSpPr/>
      </dsp:nvSpPr>
      <dsp:spPr>
        <a:xfrm>
          <a:off x="3204812" y="145699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Перепалки</a:t>
          </a:r>
          <a:endParaRPr lang="ru-RU" sz="2400" kern="1200" dirty="0"/>
        </a:p>
      </dsp:txBody>
      <dsp:txXfrm>
        <a:off x="3220932" y="161819"/>
        <a:ext cx="3380703" cy="518142"/>
      </dsp:txXfrm>
    </dsp:sp>
    <dsp:sp modelId="{19DA48CF-3B87-4050-B408-09AC193545CC}">
      <dsp:nvSpPr>
        <dsp:cNvPr id="0" name=""/>
        <dsp:cNvSpPr/>
      </dsp:nvSpPr>
      <dsp:spPr>
        <a:xfrm rot="17132988">
          <a:off x="2163425" y="1835610"/>
          <a:ext cx="1642467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1642467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43597" y="1803943"/>
        <a:ext cx="82123" cy="82123"/>
      </dsp:txXfrm>
    </dsp:sp>
    <dsp:sp modelId="{6840F3C8-D0BD-4471-BDE2-2770FA4499D2}">
      <dsp:nvSpPr>
        <dsp:cNvPr id="0" name=""/>
        <dsp:cNvSpPr/>
      </dsp:nvSpPr>
      <dsp:spPr>
        <a:xfrm>
          <a:off x="3204812" y="778639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Нападки</a:t>
          </a:r>
          <a:endParaRPr lang="ru-RU" sz="2400" kern="1200"/>
        </a:p>
      </dsp:txBody>
      <dsp:txXfrm>
        <a:off x="3220932" y="794759"/>
        <a:ext cx="3380703" cy="518142"/>
      </dsp:txXfrm>
    </dsp:sp>
    <dsp:sp modelId="{1287368D-8ED0-40E2-9758-AE35AED6458E}">
      <dsp:nvSpPr>
        <dsp:cNvPr id="0" name=""/>
        <dsp:cNvSpPr/>
      </dsp:nvSpPr>
      <dsp:spPr>
        <a:xfrm rot="17692822">
          <a:off x="2461388" y="2152080"/>
          <a:ext cx="1046540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1046540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58495" y="2135311"/>
        <a:ext cx="52327" cy="52327"/>
      </dsp:txXfrm>
    </dsp:sp>
    <dsp:sp modelId="{DC267676-7912-4F1D-8B8E-063BBC4E4A7F}">
      <dsp:nvSpPr>
        <dsp:cNvPr id="0" name=""/>
        <dsp:cNvSpPr/>
      </dsp:nvSpPr>
      <dsp:spPr>
        <a:xfrm>
          <a:off x="3204812" y="1411579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Клевета </a:t>
          </a:r>
          <a:endParaRPr lang="ru-RU" sz="2400" kern="1200"/>
        </a:p>
      </dsp:txBody>
      <dsp:txXfrm>
        <a:off x="3220932" y="1427699"/>
        <a:ext cx="3380703" cy="518142"/>
      </dsp:txXfrm>
    </dsp:sp>
    <dsp:sp modelId="{EA40B033-CA9E-4F1C-ADC2-509913E08801}">
      <dsp:nvSpPr>
        <dsp:cNvPr id="0" name=""/>
        <dsp:cNvSpPr/>
      </dsp:nvSpPr>
      <dsp:spPr>
        <a:xfrm rot="19457599">
          <a:off x="2713540" y="2468549"/>
          <a:ext cx="542238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542238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71103" y="2464389"/>
        <a:ext cx="27111" cy="27111"/>
      </dsp:txXfrm>
    </dsp:sp>
    <dsp:sp modelId="{16C483E2-A163-4E5F-8665-9DCA82E8D013}">
      <dsp:nvSpPr>
        <dsp:cNvPr id="0" name=""/>
        <dsp:cNvSpPr/>
      </dsp:nvSpPr>
      <dsp:spPr>
        <a:xfrm>
          <a:off x="3204812" y="2044518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Самозванство</a:t>
          </a:r>
          <a:endParaRPr lang="ru-RU" sz="2400" kern="1200"/>
        </a:p>
      </dsp:txBody>
      <dsp:txXfrm>
        <a:off x="3220932" y="2060638"/>
        <a:ext cx="3380703" cy="518142"/>
      </dsp:txXfrm>
    </dsp:sp>
    <dsp:sp modelId="{3733E87A-1DB0-4875-B279-D60400DB6C2A}">
      <dsp:nvSpPr>
        <dsp:cNvPr id="0" name=""/>
        <dsp:cNvSpPr/>
      </dsp:nvSpPr>
      <dsp:spPr>
        <a:xfrm rot="2142401">
          <a:off x="2713540" y="2785019"/>
          <a:ext cx="542238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542238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71103" y="2780858"/>
        <a:ext cx="27111" cy="27111"/>
      </dsp:txXfrm>
    </dsp:sp>
    <dsp:sp modelId="{219E7A8A-5A27-492B-877D-9261A941C041}">
      <dsp:nvSpPr>
        <dsp:cNvPr id="0" name=""/>
        <dsp:cNvSpPr/>
      </dsp:nvSpPr>
      <dsp:spPr>
        <a:xfrm>
          <a:off x="3204812" y="2677458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Надувательство</a:t>
          </a:r>
          <a:endParaRPr lang="ru-RU" sz="2400" kern="1200"/>
        </a:p>
      </dsp:txBody>
      <dsp:txXfrm>
        <a:off x="3220932" y="2693578"/>
        <a:ext cx="3380703" cy="518142"/>
      </dsp:txXfrm>
    </dsp:sp>
    <dsp:sp modelId="{D4D71EA8-CD65-47F3-B281-18D7CB9A7E41}">
      <dsp:nvSpPr>
        <dsp:cNvPr id="0" name=""/>
        <dsp:cNvSpPr/>
      </dsp:nvSpPr>
      <dsp:spPr>
        <a:xfrm rot="3907178">
          <a:off x="2461388" y="3101489"/>
          <a:ext cx="1046540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1046540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58495" y="3084721"/>
        <a:ext cx="52327" cy="52327"/>
      </dsp:txXfrm>
    </dsp:sp>
    <dsp:sp modelId="{0BBBD9E0-AB8E-4400-BA1F-D861BB050B6A}">
      <dsp:nvSpPr>
        <dsp:cNvPr id="0" name=""/>
        <dsp:cNvSpPr/>
      </dsp:nvSpPr>
      <dsp:spPr>
        <a:xfrm>
          <a:off x="3204812" y="3310398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Отчуждение</a:t>
          </a:r>
          <a:endParaRPr lang="ru-RU" sz="2400" kern="1200" dirty="0"/>
        </a:p>
      </dsp:txBody>
      <dsp:txXfrm>
        <a:off x="3220932" y="3326518"/>
        <a:ext cx="3380703" cy="518142"/>
      </dsp:txXfrm>
    </dsp:sp>
    <dsp:sp modelId="{93F6FC68-38A1-4000-975A-5EB002FC8AA8}">
      <dsp:nvSpPr>
        <dsp:cNvPr id="0" name=""/>
        <dsp:cNvSpPr/>
      </dsp:nvSpPr>
      <dsp:spPr>
        <a:xfrm rot="4467012">
          <a:off x="2163425" y="3417959"/>
          <a:ext cx="1642467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1642467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43597" y="3386293"/>
        <a:ext cx="82123" cy="82123"/>
      </dsp:txXfrm>
    </dsp:sp>
    <dsp:sp modelId="{AF56CF74-3B23-414D-96EB-F59A366BAF38}">
      <dsp:nvSpPr>
        <dsp:cNvPr id="0" name=""/>
        <dsp:cNvSpPr/>
      </dsp:nvSpPr>
      <dsp:spPr>
        <a:xfrm>
          <a:off x="3204812" y="3943338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Киберпреследование</a:t>
          </a:r>
          <a:endParaRPr lang="ru-RU" sz="2400" kern="1200"/>
        </a:p>
      </dsp:txBody>
      <dsp:txXfrm>
        <a:off x="3220932" y="3959458"/>
        <a:ext cx="3380703" cy="518142"/>
      </dsp:txXfrm>
    </dsp:sp>
    <dsp:sp modelId="{937BBDA3-7AA6-4F81-9232-4CA9C721F0E1}">
      <dsp:nvSpPr>
        <dsp:cNvPr id="0" name=""/>
        <dsp:cNvSpPr/>
      </dsp:nvSpPr>
      <dsp:spPr>
        <a:xfrm rot="4725511">
          <a:off x="1855348" y="3734429"/>
          <a:ext cx="2258622" cy="18790"/>
        </a:xfrm>
        <a:custGeom>
          <a:avLst/>
          <a:gdLst/>
          <a:ahLst/>
          <a:cxnLst/>
          <a:rect l="0" t="0" r="0" b="0"/>
          <a:pathLst>
            <a:path>
              <a:moveTo>
                <a:pt x="0" y="9395"/>
              </a:moveTo>
              <a:lnTo>
                <a:pt x="2258622" y="9395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2928193" y="3687359"/>
        <a:ext cx="112931" cy="112931"/>
      </dsp:txXfrm>
    </dsp:sp>
    <dsp:sp modelId="{8D18CB40-C264-484F-9B0F-D91AC18C8D38}">
      <dsp:nvSpPr>
        <dsp:cNvPr id="0" name=""/>
        <dsp:cNvSpPr/>
      </dsp:nvSpPr>
      <dsp:spPr>
        <a:xfrm>
          <a:off x="3204812" y="4576278"/>
          <a:ext cx="3412943" cy="550382"/>
        </a:xfrm>
        <a:prstGeom prst="roundRect">
          <a:avLst>
            <a:gd name="adj" fmla="val 10000"/>
          </a:avLst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smtClean="0"/>
            <a:t>Буллицид</a:t>
          </a:r>
          <a:endParaRPr lang="ru-RU" sz="2400" kern="1200"/>
        </a:p>
      </dsp:txBody>
      <dsp:txXfrm>
        <a:off x="3220932" y="4592398"/>
        <a:ext cx="3380703" cy="51814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74658-1897-463F-B977-EABF63DF728A}">
      <dsp:nvSpPr>
        <dsp:cNvPr id="0" name=""/>
        <dsp:cNvSpPr/>
      </dsp:nvSpPr>
      <dsp:spPr>
        <a:xfrm>
          <a:off x="261363" y="701"/>
          <a:ext cx="3491262" cy="863814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Интернет-зависимость</a:t>
          </a:r>
          <a:endParaRPr lang="ru-RU" sz="2400" kern="1200" dirty="0"/>
        </a:p>
      </dsp:txBody>
      <dsp:txXfrm>
        <a:off x="286663" y="26001"/>
        <a:ext cx="3440662" cy="813214"/>
      </dsp:txXfrm>
    </dsp:sp>
    <dsp:sp modelId="{C1C24617-A9C2-4C04-9EC8-93DA20432E8E}">
      <dsp:nvSpPr>
        <dsp:cNvPr id="0" name=""/>
        <dsp:cNvSpPr/>
      </dsp:nvSpPr>
      <dsp:spPr>
        <a:xfrm>
          <a:off x="610490" y="864516"/>
          <a:ext cx="349126" cy="6478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7861"/>
              </a:lnTo>
              <a:lnTo>
                <a:pt x="349126" y="64786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6A9983-93B7-4EA8-970E-82F08A9D57CF}">
      <dsp:nvSpPr>
        <dsp:cNvPr id="0" name=""/>
        <dsp:cNvSpPr/>
      </dsp:nvSpPr>
      <dsp:spPr>
        <a:xfrm>
          <a:off x="959616" y="1080470"/>
          <a:ext cx="3621871" cy="863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Навязчивый веб-серфинг </a:t>
          </a:r>
          <a:endParaRPr lang="ru-RU" sz="2400" kern="1200" dirty="0"/>
        </a:p>
      </dsp:txBody>
      <dsp:txXfrm>
        <a:off x="984916" y="1105770"/>
        <a:ext cx="3571271" cy="813214"/>
      </dsp:txXfrm>
    </dsp:sp>
    <dsp:sp modelId="{DC99A9A9-B3D7-4188-BBE9-2FCBBEE404B0}">
      <dsp:nvSpPr>
        <dsp:cNvPr id="0" name=""/>
        <dsp:cNvSpPr/>
      </dsp:nvSpPr>
      <dsp:spPr>
        <a:xfrm>
          <a:off x="610490" y="864516"/>
          <a:ext cx="349126" cy="17997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99779"/>
              </a:lnTo>
              <a:lnTo>
                <a:pt x="349126" y="1799779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707D72-7BE0-4E42-B224-17D051436782}">
      <dsp:nvSpPr>
        <dsp:cNvPr id="0" name=""/>
        <dsp:cNvSpPr/>
      </dsp:nvSpPr>
      <dsp:spPr>
        <a:xfrm>
          <a:off x="959616" y="2160238"/>
          <a:ext cx="4107611" cy="10081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11957"/>
              <a:satOff val="-1341"/>
              <a:lumOff val="856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Пристрастие к виртуальному общению и виртуальным знакомствам</a:t>
          </a:r>
          <a:endParaRPr lang="ru-RU" sz="2400" kern="1200" dirty="0"/>
        </a:p>
      </dsp:txBody>
      <dsp:txXfrm>
        <a:off x="989143" y="2189765"/>
        <a:ext cx="4048557" cy="949060"/>
      </dsp:txXfrm>
    </dsp:sp>
    <dsp:sp modelId="{4142F0A8-A177-4A17-8A50-70739904DADB}">
      <dsp:nvSpPr>
        <dsp:cNvPr id="0" name=""/>
        <dsp:cNvSpPr/>
      </dsp:nvSpPr>
      <dsp:spPr>
        <a:xfrm>
          <a:off x="610490" y="864516"/>
          <a:ext cx="349126" cy="2951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1698"/>
              </a:lnTo>
              <a:lnTo>
                <a:pt x="349126" y="2951698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0B2F5C-9852-408F-B09C-457E55175491}">
      <dsp:nvSpPr>
        <dsp:cNvPr id="0" name=""/>
        <dsp:cNvSpPr/>
      </dsp:nvSpPr>
      <dsp:spPr>
        <a:xfrm>
          <a:off x="959616" y="3384307"/>
          <a:ext cx="2977258" cy="863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23915"/>
              <a:satOff val="-2683"/>
              <a:lumOff val="171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Игровая зависимость</a:t>
          </a:r>
          <a:endParaRPr lang="ru-RU" sz="2400" kern="1200" dirty="0"/>
        </a:p>
      </dsp:txBody>
      <dsp:txXfrm>
        <a:off x="984916" y="3409607"/>
        <a:ext cx="2926658" cy="813214"/>
      </dsp:txXfrm>
    </dsp:sp>
    <dsp:sp modelId="{13203819-49F3-4B63-A997-F82A17F16BDA}">
      <dsp:nvSpPr>
        <dsp:cNvPr id="0" name=""/>
        <dsp:cNvSpPr/>
      </dsp:nvSpPr>
      <dsp:spPr>
        <a:xfrm>
          <a:off x="610490" y="864516"/>
          <a:ext cx="349126" cy="40314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31466"/>
              </a:lnTo>
              <a:lnTo>
                <a:pt x="349126" y="4031466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E1A78-C074-41F9-AC4A-C02DAB0515BB}">
      <dsp:nvSpPr>
        <dsp:cNvPr id="0" name=""/>
        <dsp:cNvSpPr/>
      </dsp:nvSpPr>
      <dsp:spPr>
        <a:xfrm>
          <a:off x="959616" y="4464075"/>
          <a:ext cx="3477870" cy="8638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Навязчивая финансовая потребность</a:t>
          </a:r>
          <a:endParaRPr lang="ru-RU" sz="2400" kern="1200" dirty="0"/>
        </a:p>
      </dsp:txBody>
      <dsp:txXfrm>
        <a:off x="984916" y="4489375"/>
        <a:ext cx="3427270" cy="813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283BA-A626-4B82-968A-407121B77E28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993D5-C83D-4BEC-A335-2EE805F93D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620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29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44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024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C7CAE-52CA-4ACA-9ADA-1B920FE01A16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DBD62-43BF-4FD0-8B1F-3B14A06B4B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11223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2CE51-E4B5-42AF-B3D2-434A0FFCFEBE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ABA917-B1D9-4219-9AFE-06DB1443B8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1659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391D8-25A3-4D8D-9658-2F294B87CE16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C7A99-7BAC-48FB-8D7F-9EDA1CF83D6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039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7680C-82D1-4269-AD57-79DB642CA255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5D6FD8-5A29-4220-B24F-9142B8462BD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37476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A9494-F4D7-42A2-89A0-2EC841A1465A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10E5F-AF22-4638-B94C-B41707027F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4508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78DD1-230C-49DC-86F4-3701EF5107CF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89A67F-BEEB-4DC4-A223-6B4A0048DD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08088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4554C-A7A6-48D2-9BD9-A157B2431FB0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0FCFB4-67FD-4066-A3C9-D1459342DD2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253778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C00D6-FF6D-49B0-910A-35845D73CE23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16CBAB-2B73-4A84-9E98-BAF61E60DC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0858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9096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48F34-DCD3-4CE6-AABE-220ECB5E59CB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0E66E0-A551-4A85-AC35-5E3055D0412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0158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07225-662B-4E8F-BCA3-2FAF10C7687F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4614AE-170D-4166-8A29-D8AEAC3F46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29399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189F3-2552-4873-AB3A-2485C88F4DF0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CDF73-EF7F-4090-83F1-105BF35CA4B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449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40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098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92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567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287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633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79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31" name="Рисунок 14" descr="5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1540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48638E-12BF-41D4-AF34-B47639AF260F}" type="datetimeFigureOut">
              <a:rPr lang="ru-RU"/>
              <a:pPr>
                <a:defRPr/>
              </a:pPr>
              <a:t>16.02.2023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40337B7-A33E-42C0-A5EA-E8252605FD54}" type="slidenum">
              <a:rPr lang="ru-RU" altLang="ru-RU"/>
              <a:pPr/>
              <a:t>‹#›</a:t>
            </a:fld>
            <a:endParaRPr lang="ru-RU" altLang="ru-RU"/>
          </a:p>
        </p:txBody>
      </p:sp>
      <p:pic>
        <p:nvPicPr>
          <p:cNvPr id="2055" name="Рисунок 14" descr="6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845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com.google.android.apps.kids.familylinkhelper&amp;hl=ru&amp;gl=US" TargetMode="External"/><Relationship Id="rId2" Type="http://schemas.openxmlformats.org/officeDocument/2006/relationships/hyperlink" Target="https://play.google.com/store/apps/details?id=com.google.android.apps.kids.familylink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ownloads\ЗАБОТАЛЮБО407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05"/>
          <a:stretch/>
        </p:blipFill>
        <p:spPr bwMode="auto">
          <a:xfrm>
            <a:off x="1187624" y="44624"/>
            <a:ext cx="6813376" cy="6813376"/>
          </a:xfrm>
          <a:prstGeom prst="rect">
            <a:avLst/>
          </a:prstGeom>
          <a:noFill/>
          <a:ln w="50800">
            <a:solidFill>
              <a:srgbClr val="C00000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9626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9730" y="346004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учреждение образования </a:t>
            </a:r>
          </a:p>
          <a:p>
            <a:pPr algn="ctr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Тетеринская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школа </a:t>
            </a:r>
            <a:r>
              <a:rPr lang="ru-RU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Круглянского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</a:t>
            </a:r>
            <a:r>
              <a:rPr lang="ru-RU" sz="1600" b="1" dirty="0" smtClean="0"/>
              <a:t>»</a:t>
            </a:r>
            <a:endParaRPr lang="ru-RU" sz="16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91215" y="1772816"/>
            <a:ext cx="7772400" cy="24482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«БЕЗОПАСНОСТЬ ПОДРОСТКОВ В СЕТИ ИНТЕРНЕТ»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44" b="5374"/>
          <a:stretch>
            <a:fillRect/>
          </a:stretch>
        </p:blipFill>
        <p:spPr bwMode="auto">
          <a:xfrm>
            <a:off x="2628578" y="4005064"/>
            <a:ext cx="4175670" cy="2629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254200"/>
              </p:ext>
            </p:extLst>
          </p:nvPr>
        </p:nvGraphicFramePr>
        <p:xfrm>
          <a:off x="1187624" y="620688"/>
          <a:ext cx="6840759" cy="5599559"/>
        </p:xfrm>
        <a:graphic>
          <a:graphicData uri="http://schemas.openxmlformats.org/drawingml/2006/table">
            <a:tbl>
              <a:tblPr firstRow="1" firstCol="1" bandRow="1">
                <a:tableStyleId>{0505E3EF-67EA-436B-97B2-0124C06EBD24}</a:tableStyleId>
              </a:tblPr>
              <a:tblGrid>
                <a:gridCol w="723238"/>
                <a:gridCol w="3008617"/>
                <a:gridCol w="3108904"/>
              </a:tblGrid>
              <a:tr h="6171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совершать интересные путешествия по всему миру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Переизбыток негативной информации, влияющей на психику детей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Новые знакомства, расширение круга общения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Встреча опасных людей, групп подобной «Синий кит»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6171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Позволяет приобрети необходимый товар не выходя из дома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Бездумная трата времени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6171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Расширяет кругозор(спектакли, музеи, фильмы)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Влияет на здоровье (зрение, малоподвижный образ жизни, осанка и т.д.)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досуга (игры, музыка, чтение книг)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Лишает живого общения, делает людей одинокими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82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Позволяет стать онлайн участником любых массовых мероприятий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Поведение в Интернете порождает подобное поведение в жизни.  (Потребление, а не созидание)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4114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Эффективный тренажер для развития памяти и логики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Интернет-зависимость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  <a:tr h="6171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</a:t>
                      </a:r>
                      <a:endParaRPr lang="ru-RU" sz="1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сохранение большого количества личной информации</a:t>
                      </a:r>
                      <a:endParaRPr lang="ru-RU" sz="11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Доступность личных данных для злоумышленников 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803" marR="6180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65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07466950"/>
              </p:ext>
            </p:extLst>
          </p:nvPr>
        </p:nvGraphicFramePr>
        <p:xfrm>
          <a:off x="179512" y="2060848"/>
          <a:ext cx="8784976" cy="2464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619672" y="443537"/>
            <a:ext cx="5832648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Формы угроз </a:t>
            </a:r>
            <a:r>
              <a:rPr lang="ru-RU" sz="2400" b="1" dirty="0">
                <a:solidFill>
                  <a:schemeClr val="tx1"/>
                </a:solidFill>
              </a:rPr>
              <a:t>информационной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безопасности </a:t>
            </a:r>
            <a:r>
              <a:rPr lang="ru-RU" sz="2400" b="1" dirty="0">
                <a:solidFill>
                  <a:schemeClr val="tx1"/>
                </a:solidFill>
              </a:rPr>
              <a:t>в Интернете </a:t>
            </a:r>
          </a:p>
        </p:txBody>
      </p:sp>
    </p:spTree>
    <p:extLst>
      <p:ext uri="{BB962C8B-B14F-4D97-AF65-F5344CB8AC3E}">
        <p14:creationId xmlns:p14="http://schemas.microsoft.com/office/powerpoint/2010/main" val="188890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06341264"/>
              </p:ext>
            </p:extLst>
          </p:nvPr>
        </p:nvGraphicFramePr>
        <p:xfrm>
          <a:off x="179512" y="1844824"/>
          <a:ext cx="8784976" cy="2464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263879" y="116632"/>
            <a:ext cx="5832648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Формы угроз </a:t>
            </a:r>
            <a:r>
              <a:rPr lang="ru-RU" sz="2400" b="1" dirty="0">
                <a:solidFill>
                  <a:schemeClr val="tx1"/>
                </a:solidFill>
              </a:rPr>
              <a:t>информационной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безопасности </a:t>
            </a:r>
            <a:r>
              <a:rPr lang="ru-RU" sz="2400" b="1" dirty="0">
                <a:solidFill>
                  <a:schemeClr val="tx1"/>
                </a:solidFill>
              </a:rPr>
              <a:t>в Интернете </a:t>
            </a:r>
          </a:p>
        </p:txBody>
      </p:sp>
    </p:spTree>
    <p:extLst>
      <p:ext uri="{BB962C8B-B14F-4D97-AF65-F5344CB8AC3E}">
        <p14:creationId xmlns:p14="http://schemas.microsoft.com/office/powerpoint/2010/main" val="198547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02195547"/>
              </p:ext>
            </p:extLst>
          </p:nvPr>
        </p:nvGraphicFramePr>
        <p:xfrm>
          <a:off x="1259632" y="1180976"/>
          <a:ext cx="6624736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263879" y="116632"/>
            <a:ext cx="5832648" cy="83099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Формы угроз </a:t>
            </a:r>
            <a:r>
              <a:rPr lang="ru-RU" sz="2400" b="1" dirty="0">
                <a:solidFill>
                  <a:schemeClr val="tx1"/>
                </a:solidFill>
              </a:rPr>
              <a:t>информационной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безопасности </a:t>
            </a:r>
            <a:r>
              <a:rPr lang="ru-RU" sz="2400" b="1" dirty="0">
                <a:solidFill>
                  <a:schemeClr val="tx1"/>
                </a:solidFill>
              </a:rPr>
              <a:t>в Интернете </a:t>
            </a:r>
          </a:p>
        </p:txBody>
      </p:sp>
    </p:spTree>
    <p:extLst>
      <p:ext uri="{BB962C8B-B14F-4D97-AF65-F5344CB8AC3E}">
        <p14:creationId xmlns:p14="http://schemas.microsoft.com/office/powerpoint/2010/main" val="209509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116632"/>
            <a:ext cx="6120680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Формы угроз </a:t>
            </a:r>
            <a:r>
              <a:rPr lang="ru-RU" sz="2400" b="1" dirty="0">
                <a:solidFill>
                  <a:schemeClr val="tx1"/>
                </a:solidFill>
              </a:rPr>
              <a:t>информационной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безопасности </a:t>
            </a:r>
            <a:r>
              <a:rPr lang="ru-RU" sz="2400" b="1" dirty="0">
                <a:solidFill>
                  <a:schemeClr val="tx1"/>
                </a:solidFill>
              </a:rPr>
              <a:t>в Интернете 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48130755"/>
              </p:ext>
            </p:extLst>
          </p:nvPr>
        </p:nvGraphicFramePr>
        <p:xfrm>
          <a:off x="107504" y="1196752"/>
          <a:ext cx="5328592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047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Родительский </a:t>
            </a:r>
            <a:r>
              <a:rPr lang="ru-RU" sz="2400" dirty="0"/>
              <a:t>контроль над поведением детей в Интернете?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19400" y="1556792"/>
            <a:ext cx="8473080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Обеспечивать родительский контроль в Интернете можно с помощью различного программного обеспечения, например, Родительский контроль в </a:t>
            </a:r>
            <a:r>
              <a:rPr lang="ru-RU" dirty="0" err="1"/>
              <a:t>WindowsVista</a:t>
            </a:r>
            <a:r>
              <a:rPr lang="ru-RU" dirty="0"/>
              <a:t>, средства Родительского контроля, встроенные в </a:t>
            </a:r>
            <a:r>
              <a:rPr lang="ru-RU" dirty="0" err="1"/>
              <a:t>KasperskyInternetSecurity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4096" y="2996952"/>
            <a:ext cx="843838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Сетевые фильтры. </a:t>
            </a:r>
            <a:r>
              <a:rPr lang="ru-RU" dirty="0"/>
              <a:t>Многие роутеры позволяют фильтровать интернет-трафик, блокируя доступ к нежелательным сайтам. Запреты устанавливают в настройках. 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4096" y="4005064"/>
            <a:ext cx="8453572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При помощи встроенных функций. </a:t>
            </a:r>
            <a:r>
              <a:rPr lang="ru-RU" dirty="0"/>
              <a:t>Компания «Гугл» разработала собственный вариант родительского контроля — </a:t>
            </a:r>
            <a:r>
              <a:rPr lang="ru-RU" dirty="0" err="1">
                <a:hlinkClick r:id="rId2"/>
              </a:rPr>
              <a:t>Google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Family</a:t>
            </a:r>
            <a:r>
              <a:rPr lang="ru-RU" dirty="0">
                <a:hlinkClick r:id="rId2"/>
              </a:rPr>
              <a:t> </a:t>
            </a:r>
            <a:r>
              <a:rPr lang="ru-RU" dirty="0" err="1">
                <a:hlinkClick r:id="rId2"/>
              </a:rPr>
              <a:t>Link</a:t>
            </a:r>
            <a:r>
              <a:rPr lang="ru-RU" dirty="0">
                <a:hlinkClick r:id="rId2"/>
              </a:rPr>
              <a:t>.</a:t>
            </a:r>
            <a:r>
              <a:rPr lang="ru-RU" dirty="0"/>
              <a:t> Это приложение, которое устанавливается на смартфон или планшет родителя и позволяет настроить использование ребенком его устройств</a:t>
            </a:r>
            <a:r>
              <a:rPr lang="ru-RU" dirty="0" smtClean="0"/>
              <a:t>.</a:t>
            </a:r>
            <a:r>
              <a:rPr lang="ru-RU" dirty="0"/>
              <a:t> Приложение </a:t>
            </a:r>
            <a:r>
              <a:rPr lang="ru-RU" dirty="0" err="1"/>
              <a:t>Family</a:t>
            </a:r>
            <a:r>
              <a:rPr lang="ru-RU" dirty="0"/>
              <a:t> </a:t>
            </a:r>
            <a:r>
              <a:rPr lang="ru-RU" dirty="0" err="1"/>
              <a:t>Link</a:t>
            </a:r>
            <a:r>
              <a:rPr lang="ru-RU" dirty="0"/>
              <a:t> нужно установить как на устройство родителя, так и на планшет или </a:t>
            </a:r>
            <a:r>
              <a:rPr lang="ru-RU" dirty="0" smtClean="0">
                <a:hlinkClick r:id="rId3"/>
              </a:rPr>
              <a:t>телефон </a:t>
            </a:r>
            <a:r>
              <a:rPr lang="ru-RU" dirty="0">
                <a:hlinkClick r:id="rId3"/>
              </a:rPr>
              <a:t>ребенка.</a:t>
            </a:r>
            <a:r>
              <a:rPr lang="ru-RU" dirty="0"/>
              <a:t> Нужны разные версии приложений. В названии есть уточнение, для родителей или для детей.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3011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714620"/>
            <a:ext cx="842968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Deflat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50" dirty="0">
              <a:ln w="11430"/>
              <a:solidFill>
                <a:srgbClr val="0000FF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36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236</Template>
  <TotalTime>2011</TotalTime>
  <Words>257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236</vt:lpstr>
      <vt:lpstr>Специальное оформление</vt:lpstr>
      <vt:lpstr>Презентация PowerPoint</vt:lpstr>
      <vt:lpstr>«БЕЗОПАСНОСТЬ ПОДРОСТКОВ В СЕТИ ИНТЕРНЕТ»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ЕА</dc:creator>
  <cp:lastModifiedBy>User</cp:lastModifiedBy>
  <cp:revision>215</cp:revision>
  <dcterms:created xsi:type="dcterms:W3CDTF">2017-10-25T06:01:24Z</dcterms:created>
  <dcterms:modified xsi:type="dcterms:W3CDTF">2023-02-16T11:45:10Z</dcterms:modified>
</cp:coreProperties>
</file>